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3E9A0645-D4A0-0C7D-17CD-0858698C39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6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7DA79CA6-FD5F-BB23-AE77-D32FF878C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2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67939658-0A16-440A-5948-CFE84097B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3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94D511EA-BFC7-E904-A143-6E2B0EE98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2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spheres in a circle&#10;&#10;Description automatically generated">
            <a:extLst>
              <a:ext uri="{FF2B5EF4-FFF2-40B4-BE49-F238E27FC236}">
                <a16:creationId xmlns:a16="http://schemas.microsoft.com/office/drawing/2014/main" id="{F63351A3-7836-F1DB-18E6-AA3603ABCAB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47AEA6-27ED-FF67-FA15-F9A0E47D2CD9}"/>
              </a:ext>
            </a:extLst>
          </p:cNvPr>
          <p:cNvSpPr txBox="1"/>
          <p:nvPr/>
        </p:nvSpPr>
        <p:spPr>
          <a:xfrm>
            <a:off x="5394121" y="1853968"/>
            <a:ext cx="5984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D80D51-0026-AD31-6B5F-2989F82CCA95}"/>
              </a:ext>
            </a:extLst>
          </p:cNvPr>
          <p:cNvSpPr txBox="1"/>
          <p:nvPr/>
        </p:nvSpPr>
        <p:spPr>
          <a:xfrm>
            <a:off x="5458871" y="3171427"/>
            <a:ext cx="5757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0748C2-0E63-FA2B-E194-1FF00DD2FE3A}"/>
              </a:ext>
            </a:extLst>
          </p:cNvPr>
          <p:cNvSpPr txBox="1"/>
          <p:nvPr/>
        </p:nvSpPr>
        <p:spPr>
          <a:xfrm>
            <a:off x="5458871" y="4516876"/>
            <a:ext cx="575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378791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7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84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80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91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1</cp:revision>
  <dcterms:created xsi:type="dcterms:W3CDTF">2023-11-09T15:05:03Z</dcterms:created>
  <dcterms:modified xsi:type="dcterms:W3CDTF">2023-11-09T16:06:49Z</dcterms:modified>
</cp:coreProperties>
</file>