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C3A3C-6976-6997-451A-C7007A664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91FF0E-8774-8C14-4494-22640443C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0C99E-4E1B-A0AD-38AE-8A1F70A6B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4541-3896-418A-A316-F3D4DBC9607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0924D-09C4-2671-0F2A-7955D89A4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BAC81-E78D-7FC2-6A0C-67422F649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51FF-BAC7-4A74-B965-B22A132F2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7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8E8AB-049E-ACE4-CB5C-EACAF01FE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0C54A1-9466-CFDC-34D1-EBD9BD757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EC6D5-B0D6-F52E-DFB3-9AB9C6F27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4541-3896-418A-A316-F3D4DBC9607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65D26-8580-B2EF-43D2-A1490AB07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B4D58-1663-70D7-7E0F-2D81256E5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51FF-BAC7-4A74-B965-B22A132F2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2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69AFBE-8016-C488-59C3-E3EC1BC98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B8B6FE-56EE-1106-94C0-513986E8F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76C17-D719-9469-9B24-4054E5E2D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4541-3896-418A-A316-F3D4DBC9607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53257-D922-480C-C47D-47CB57383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93F56-8D10-F977-8B5B-9A091F3D9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51FF-BAC7-4A74-B965-B22A132F2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5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CA984-3BC6-7548-570A-E72F5AF1F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30A1C-8FEF-12D2-CA13-E626F0FCA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619AF-9C00-711A-5622-389712576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4541-3896-418A-A316-F3D4DBC9607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1A2E6-0AD0-6D2E-7D24-7108A45A3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84290-94C8-58C7-5D4C-8888814F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51FF-BAC7-4A74-B965-B22A132F2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9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BD1EA-1E03-B89D-2031-51E4165DB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B9BF8-9196-E46D-980D-873CB3F39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3CEA5-E644-764B-C871-12B266EA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4541-3896-418A-A316-F3D4DBC9607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77FBB-ACED-6D93-A211-EAFC0712D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E388D-B155-59C2-D322-D67BABB7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51FF-BAC7-4A74-B965-B22A132F2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1C26C-2306-029B-24DB-68D0087CC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E3E20-7D3B-DF1D-ADE2-A37F9383A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0426C6-09E4-047D-77A8-4EE771DC6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0127B-01EE-6265-566D-3F9123228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4541-3896-418A-A316-F3D4DBC9607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E0389-AE87-54EC-9A02-72B2B9CAD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0FA9D-B98D-47C8-DF79-69ED1E270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51FF-BAC7-4A74-B965-B22A132F2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7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44739-6E13-9D9A-364D-4447FCF7F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FA1FD-C581-CB76-D2AB-CF467CC45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5A6FC-6B85-E610-17CF-EE93B5769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87267A-E164-1D24-8A42-FCBC4FFAC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2E405-1862-7C1D-986B-6BECD3C15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9FC87A-2E46-5269-A17A-F2E9D8E88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4541-3896-418A-A316-F3D4DBC9607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3521CB-1AEE-4A4E-F9A2-79E59FB9D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FBCA42-74DF-D271-6530-EA073B22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51FF-BAC7-4A74-B965-B22A132F2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11C8C-B7D2-4718-8B69-DF0B83826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C58ECD-1738-92D7-E1E9-22714C3E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4541-3896-418A-A316-F3D4DBC9607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9CCD94-4E19-EFB7-6A78-6980067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E53877-70CA-C3F1-0AEC-659FC740D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51FF-BAC7-4A74-B965-B22A132F2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3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CAF21-0BFC-F18E-97BA-D489C18C2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4541-3896-418A-A316-F3D4DBC9607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325B89-6917-53F2-F1CF-10A600F4E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F5845-E01E-4B3F-2D4F-BAF1564BC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51FF-BAC7-4A74-B965-B22A132F2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4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D6F29-028A-9D2B-C3AB-CD4B2D540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40E48-9DB7-A0BF-9C05-2D7416A06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2E33DB-4221-BD9A-5F23-D913D183C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D401DC-1D50-C433-9CAC-92158363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4541-3896-418A-A316-F3D4DBC9607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F6B18-DB8F-8F6C-1D8C-AA2077790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7FD0B-0CC6-0143-5ED4-B6C0EF561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51FF-BAC7-4A74-B965-B22A132F2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DFBF9-AE00-155E-9CDA-8E3448781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69766A-7F07-EB4D-1CC8-E16430A1E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DD50FE-F6A3-4F66-B66A-C51728D7F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50522-A2BE-48A4-ABBD-03C2EC831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4541-3896-418A-A316-F3D4DBC9607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3C451-64CD-B99B-1032-C87E596C8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6D331-04B9-4244-3965-DC512B305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51FF-BAC7-4A74-B965-B22A132F2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F53167-0D6D-42FB-A906-A48B50AAC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23C97-0D70-D180-9B4B-2686C3E67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C7192-6800-B8DF-B7FF-F9A00BD288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A4541-3896-418A-A316-F3D4DBC96070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B6031-B384-90E5-1CCF-266B50671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E8B3C-6E4A-AFA2-1A81-9B82CF896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351FF-BAC7-4A74-B965-B22A132F2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7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4811766-F785-69ED-2156-E7D85BFF6659}"/>
              </a:ext>
            </a:extLst>
          </p:cNvPr>
          <p:cNvSpPr/>
          <p:nvPr/>
        </p:nvSpPr>
        <p:spPr>
          <a:xfrm>
            <a:off x="1143000" y="2232515"/>
            <a:ext cx="2886074" cy="2886074"/>
          </a:xfrm>
          <a:prstGeom prst="ellipse">
            <a:avLst/>
          </a:prstGeom>
          <a:solidFill>
            <a:schemeClr val="bg1">
              <a:lumMod val="95000"/>
            </a:schemeClr>
          </a:solidFill>
          <a:ln w="66675">
            <a:solidFill>
              <a:srgbClr val="92D05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92D050"/>
                </a:solidFill>
              </a:ln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21AFB3-98EB-9495-965A-C0548BCBCFDC}"/>
              </a:ext>
            </a:extLst>
          </p:cNvPr>
          <p:cNvSpPr txBox="1"/>
          <p:nvPr/>
        </p:nvSpPr>
        <p:spPr>
          <a:xfrm>
            <a:off x="5791199" y="1476375"/>
            <a:ext cx="5257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Topic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672DFD-9C8B-6755-A199-1F142A7BA696}"/>
              </a:ext>
            </a:extLst>
          </p:cNvPr>
          <p:cNvSpPr txBox="1"/>
          <p:nvPr/>
        </p:nvSpPr>
        <p:spPr>
          <a:xfrm>
            <a:off x="5791200" y="2424020"/>
            <a:ext cx="4895850" cy="2957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is a long-established fact that a reader will be distracted by the readable content of a page when looking at its layout. The point of using Lorem Ipsum is that it has a more-or-less normal distribution of letters, as opposed to using 'Content here, content here', making it look like readable English.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70EB4D-D7E3-78D1-4DB5-A507B396FCCF}"/>
              </a:ext>
            </a:extLst>
          </p:cNvPr>
          <p:cNvCxnSpPr/>
          <p:nvPr/>
        </p:nvCxnSpPr>
        <p:spPr>
          <a:xfrm>
            <a:off x="5934075" y="2219325"/>
            <a:ext cx="442912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0AC1A4E-887C-FB4D-42BF-B819A85EF822}"/>
              </a:ext>
            </a:extLst>
          </p:cNvPr>
          <p:cNvSpPr txBox="1"/>
          <p:nvPr/>
        </p:nvSpPr>
        <p:spPr>
          <a:xfrm>
            <a:off x="766762" y="5304907"/>
            <a:ext cx="3638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name, title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Position, organization name</a:t>
            </a:r>
          </a:p>
        </p:txBody>
      </p:sp>
      <p:pic>
        <p:nvPicPr>
          <p:cNvPr id="3" name="Picture 2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3EAF4EEE-A000-2F36-1632-9BD74E8D35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44" y="268481"/>
            <a:ext cx="4345528" cy="17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1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421AFB3-98EB-9495-965A-C0548BCBCFDC}"/>
              </a:ext>
            </a:extLst>
          </p:cNvPr>
          <p:cNvSpPr txBox="1"/>
          <p:nvPr/>
        </p:nvSpPr>
        <p:spPr>
          <a:xfrm>
            <a:off x="5791199" y="1476375"/>
            <a:ext cx="5257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Topic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672DFD-9C8B-6755-A199-1F142A7BA696}"/>
              </a:ext>
            </a:extLst>
          </p:cNvPr>
          <p:cNvSpPr txBox="1"/>
          <p:nvPr/>
        </p:nvSpPr>
        <p:spPr>
          <a:xfrm>
            <a:off x="5791200" y="2424020"/>
            <a:ext cx="4895850" cy="2957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is a long-established fact that a reader will be distracted by the readable content of a page when looking at its layout. The point of using Lorem Ipsum is that it has a more-or-less normal distribution of letters, as opposed to using 'Content here, content here', making it look like readable English.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70EB4D-D7E3-78D1-4DB5-A507B396FCCF}"/>
              </a:ext>
            </a:extLst>
          </p:cNvPr>
          <p:cNvCxnSpPr/>
          <p:nvPr/>
        </p:nvCxnSpPr>
        <p:spPr>
          <a:xfrm>
            <a:off x="5934075" y="2219325"/>
            <a:ext cx="442912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C4BB33AC-94C9-14EE-4B8B-998683CC45FA}"/>
              </a:ext>
            </a:extLst>
          </p:cNvPr>
          <p:cNvGrpSpPr/>
          <p:nvPr/>
        </p:nvGrpSpPr>
        <p:grpSpPr>
          <a:xfrm>
            <a:off x="352300" y="2335255"/>
            <a:ext cx="2305300" cy="3013431"/>
            <a:chOff x="969920" y="1473755"/>
            <a:chExt cx="2305300" cy="301343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5F863651-FAF5-A067-6D9A-B9B2DFDCAD3D}"/>
                </a:ext>
              </a:extLst>
            </p:cNvPr>
            <p:cNvSpPr/>
            <p:nvPr/>
          </p:nvSpPr>
          <p:spPr>
            <a:xfrm>
              <a:off x="1077829" y="1473755"/>
              <a:ext cx="2089483" cy="208948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6675">
              <a:solidFill>
                <a:srgbClr val="92D050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92D050"/>
                  </a:solidFill>
                </a:ln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7D0DDBA-9792-A8BC-21B0-0A64BE1455E4}"/>
                </a:ext>
              </a:extLst>
            </p:cNvPr>
            <p:cNvSpPr txBox="1"/>
            <p:nvPr/>
          </p:nvSpPr>
          <p:spPr>
            <a:xfrm>
              <a:off x="969920" y="3748522"/>
              <a:ext cx="23053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Speaker name, title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position, 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organization name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F0A63FA-0401-3D1E-EBB4-5786EA356FFC}"/>
              </a:ext>
            </a:extLst>
          </p:cNvPr>
          <p:cNvGrpSpPr/>
          <p:nvPr/>
        </p:nvGrpSpPr>
        <p:grpSpPr>
          <a:xfrm>
            <a:off x="3021054" y="2368194"/>
            <a:ext cx="2305300" cy="3013431"/>
            <a:chOff x="969920" y="1473755"/>
            <a:chExt cx="2305300" cy="301343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275A0B9-8C21-F83C-6CE2-5D0B1EA77C6A}"/>
                </a:ext>
              </a:extLst>
            </p:cNvPr>
            <p:cNvSpPr/>
            <p:nvPr/>
          </p:nvSpPr>
          <p:spPr>
            <a:xfrm>
              <a:off x="1077829" y="1473755"/>
              <a:ext cx="2089483" cy="208948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6675">
              <a:solidFill>
                <a:srgbClr val="92D050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92D050"/>
                  </a:solidFill>
                </a:ln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13B953D-9216-DDB7-A7D2-4FC6C2C5AEF7}"/>
                </a:ext>
              </a:extLst>
            </p:cNvPr>
            <p:cNvSpPr txBox="1"/>
            <p:nvPr/>
          </p:nvSpPr>
          <p:spPr>
            <a:xfrm>
              <a:off x="969920" y="3748522"/>
              <a:ext cx="23053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Speaker name, title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position, 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organization name</a:t>
              </a:r>
            </a:p>
          </p:txBody>
        </p:sp>
      </p:grp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360573C2-687C-6118-B148-FF75989F9C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32" y="148202"/>
            <a:ext cx="4345528" cy="17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47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421AFB3-98EB-9495-965A-C0548BCBCFDC}"/>
              </a:ext>
            </a:extLst>
          </p:cNvPr>
          <p:cNvSpPr txBox="1"/>
          <p:nvPr/>
        </p:nvSpPr>
        <p:spPr>
          <a:xfrm>
            <a:off x="5791199" y="1945728"/>
            <a:ext cx="5257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Topic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672DFD-9C8B-6755-A199-1F142A7BA696}"/>
              </a:ext>
            </a:extLst>
          </p:cNvPr>
          <p:cNvSpPr txBox="1"/>
          <p:nvPr/>
        </p:nvSpPr>
        <p:spPr>
          <a:xfrm>
            <a:off x="5791199" y="2947424"/>
            <a:ext cx="4895850" cy="2957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is a long-established fact that a reader will be distracted by the readable content of a page when looking at its layout. The point of using Lorem Ipsum is that it has a more-or-less normal distribution of letters, as opposed to using 'Content here, content here', making it look like readable English.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70EB4D-D7E3-78D1-4DB5-A507B396FCCF}"/>
              </a:ext>
            </a:extLst>
          </p:cNvPr>
          <p:cNvCxnSpPr/>
          <p:nvPr/>
        </p:nvCxnSpPr>
        <p:spPr>
          <a:xfrm>
            <a:off x="5934075" y="2769741"/>
            <a:ext cx="442912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C4BB33AC-94C9-14EE-4B8B-998683CC45FA}"/>
              </a:ext>
            </a:extLst>
          </p:cNvPr>
          <p:cNvGrpSpPr/>
          <p:nvPr/>
        </p:nvGrpSpPr>
        <p:grpSpPr>
          <a:xfrm>
            <a:off x="215941" y="318723"/>
            <a:ext cx="2305300" cy="3013431"/>
            <a:chOff x="969920" y="1473755"/>
            <a:chExt cx="2305300" cy="301343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5F863651-FAF5-A067-6D9A-B9B2DFDCAD3D}"/>
                </a:ext>
              </a:extLst>
            </p:cNvPr>
            <p:cNvSpPr/>
            <p:nvPr/>
          </p:nvSpPr>
          <p:spPr>
            <a:xfrm>
              <a:off x="1077829" y="1473755"/>
              <a:ext cx="2089483" cy="208948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6675">
              <a:solidFill>
                <a:srgbClr val="92D050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92D050"/>
                  </a:solidFill>
                </a:ln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7D0DDBA-9792-A8BC-21B0-0A64BE1455E4}"/>
                </a:ext>
              </a:extLst>
            </p:cNvPr>
            <p:cNvSpPr txBox="1"/>
            <p:nvPr/>
          </p:nvSpPr>
          <p:spPr>
            <a:xfrm>
              <a:off x="969920" y="3748522"/>
              <a:ext cx="23053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Speaker name, title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position, 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organization name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F0A63FA-0401-3D1E-EBB4-5786EA356FFC}"/>
              </a:ext>
            </a:extLst>
          </p:cNvPr>
          <p:cNvGrpSpPr/>
          <p:nvPr/>
        </p:nvGrpSpPr>
        <p:grpSpPr>
          <a:xfrm>
            <a:off x="2878178" y="351662"/>
            <a:ext cx="2305300" cy="3013431"/>
            <a:chOff x="969920" y="1473755"/>
            <a:chExt cx="2305300" cy="301343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275A0B9-8C21-F83C-6CE2-5D0B1EA77C6A}"/>
                </a:ext>
              </a:extLst>
            </p:cNvPr>
            <p:cNvSpPr/>
            <p:nvPr/>
          </p:nvSpPr>
          <p:spPr>
            <a:xfrm>
              <a:off x="1077829" y="1473755"/>
              <a:ext cx="2089483" cy="208948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6675">
              <a:solidFill>
                <a:srgbClr val="92D050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92D050"/>
                  </a:solidFill>
                </a:ln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13B953D-9216-DDB7-A7D2-4FC6C2C5AEF7}"/>
                </a:ext>
              </a:extLst>
            </p:cNvPr>
            <p:cNvSpPr txBox="1"/>
            <p:nvPr/>
          </p:nvSpPr>
          <p:spPr>
            <a:xfrm>
              <a:off x="969920" y="3748522"/>
              <a:ext cx="23053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Speaker name, title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position, 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organization name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19D10C9-6647-9DCD-FBF7-64A9420351B5}"/>
              </a:ext>
            </a:extLst>
          </p:cNvPr>
          <p:cNvGrpSpPr/>
          <p:nvPr/>
        </p:nvGrpSpPr>
        <p:grpSpPr>
          <a:xfrm>
            <a:off x="1563478" y="3550377"/>
            <a:ext cx="2305300" cy="3013431"/>
            <a:chOff x="969920" y="1473755"/>
            <a:chExt cx="2305300" cy="3013431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639DB78-1A20-FC32-4FBB-67A4F44A6174}"/>
                </a:ext>
              </a:extLst>
            </p:cNvPr>
            <p:cNvSpPr/>
            <p:nvPr/>
          </p:nvSpPr>
          <p:spPr>
            <a:xfrm>
              <a:off x="1077829" y="1473755"/>
              <a:ext cx="2089483" cy="208948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6675">
              <a:solidFill>
                <a:srgbClr val="92D050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92D050"/>
                  </a:solidFill>
                </a:ln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5A2337D-0032-074E-E5DD-7DE4ED95EF49}"/>
                </a:ext>
              </a:extLst>
            </p:cNvPr>
            <p:cNvSpPr txBox="1"/>
            <p:nvPr/>
          </p:nvSpPr>
          <p:spPr>
            <a:xfrm>
              <a:off x="969920" y="3748522"/>
              <a:ext cx="23053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Speaker name, title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position, 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organization name</a:t>
              </a:r>
            </a:p>
          </p:txBody>
        </p:sp>
      </p:grp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E13CC92F-6883-BB10-0B1C-F850FC427C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199" y="192008"/>
            <a:ext cx="4345528" cy="17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10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421AFB3-98EB-9495-965A-C0548BCBCFDC}"/>
              </a:ext>
            </a:extLst>
          </p:cNvPr>
          <p:cNvSpPr txBox="1"/>
          <p:nvPr/>
        </p:nvSpPr>
        <p:spPr>
          <a:xfrm>
            <a:off x="5756232" y="2043429"/>
            <a:ext cx="5257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Topic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672DFD-9C8B-6755-A199-1F142A7BA696}"/>
              </a:ext>
            </a:extLst>
          </p:cNvPr>
          <p:cNvSpPr txBox="1"/>
          <p:nvPr/>
        </p:nvSpPr>
        <p:spPr>
          <a:xfrm>
            <a:off x="5851108" y="3205377"/>
            <a:ext cx="4895850" cy="2957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is a long-established fact that a reader will be distracted by the readable content of a page when looking at its layout. The point of using Lorem Ipsum is that it has a more-or-less normal distribution of letters, as opposed to using 'Content here, content here', making it look like readable English.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70EB4D-D7E3-78D1-4DB5-A507B396FCCF}"/>
              </a:ext>
            </a:extLst>
          </p:cNvPr>
          <p:cNvCxnSpPr/>
          <p:nvPr/>
        </p:nvCxnSpPr>
        <p:spPr>
          <a:xfrm>
            <a:off x="5863054" y="2962822"/>
            <a:ext cx="4429125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C4BB33AC-94C9-14EE-4B8B-998683CC45FA}"/>
              </a:ext>
            </a:extLst>
          </p:cNvPr>
          <p:cNvGrpSpPr/>
          <p:nvPr/>
        </p:nvGrpSpPr>
        <p:grpSpPr>
          <a:xfrm>
            <a:off x="215941" y="318723"/>
            <a:ext cx="2305300" cy="3013431"/>
            <a:chOff x="969920" y="1473755"/>
            <a:chExt cx="2305300" cy="301343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5F863651-FAF5-A067-6D9A-B9B2DFDCAD3D}"/>
                </a:ext>
              </a:extLst>
            </p:cNvPr>
            <p:cNvSpPr/>
            <p:nvPr/>
          </p:nvSpPr>
          <p:spPr>
            <a:xfrm>
              <a:off x="1077829" y="1473755"/>
              <a:ext cx="2089483" cy="208948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6675">
              <a:solidFill>
                <a:srgbClr val="92D050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92D050"/>
                  </a:solidFill>
                </a:ln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7D0DDBA-9792-A8BC-21B0-0A64BE1455E4}"/>
                </a:ext>
              </a:extLst>
            </p:cNvPr>
            <p:cNvSpPr txBox="1"/>
            <p:nvPr/>
          </p:nvSpPr>
          <p:spPr>
            <a:xfrm>
              <a:off x="969920" y="3748522"/>
              <a:ext cx="23053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Speaker name, title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position, 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organization name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F0A63FA-0401-3D1E-EBB4-5786EA356FFC}"/>
              </a:ext>
            </a:extLst>
          </p:cNvPr>
          <p:cNvGrpSpPr/>
          <p:nvPr/>
        </p:nvGrpSpPr>
        <p:grpSpPr>
          <a:xfrm>
            <a:off x="2878178" y="351662"/>
            <a:ext cx="2305300" cy="3013431"/>
            <a:chOff x="969920" y="1473755"/>
            <a:chExt cx="2305300" cy="301343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275A0B9-8C21-F83C-6CE2-5D0B1EA77C6A}"/>
                </a:ext>
              </a:extLst>
            </p:cNvPr>
            <p:cNvSpPr/>
            <p:nvPr/>
          </p:nvSpPr>
          <p:spPr>
            <a:xfrm>
              <a:off x="1077829" y="1473755"/>
              <a:ext cx="2089483" cy="208948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6675">
              <a:solidFill>
                <a:srgbClr val="92D050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92D050"/>
                  </a:solidFill>
                </a:ln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13B953D-9216-DDB7-A7D2-4FC6C2C5AEF7}"/>
                </a:ext>
              </a:extLst>
            </p:cNvPr>
            <p:cNvSpPr txBox="1"/>
            <p:nvPr/>
          </p:nvSpPr>
          <p:spPr>
            <a:xfrm>
              <a:off x="969920" y="3748522"/>
              <a:ext cx="23053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Speaker name, title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position, 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organization name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19D10C9-6647-9DCD-FBF7-64A9420351B5}"/>
              </a:ext>
            </a:extLst>
          </p:cNvPr>
          <p:cNvGrpSpPr/>
          <p:nvPr/>
        </p:nvGrpSpPr>
        <p:grpSpPr>
          <a:xfrm>
            <a:off x="228974" y="3639439"/>
            <a:ext cx="2305300" cy="3013431"/>
            <a:chOff x="969920" y="1473755"/>
            <a:chExt cx="2305300" cy="3013431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639DB78-1A20-FC32-4FBB-67A4F44A6174}"/>
                </a:ext>
              </a:extLst>
            </p:cNvPr>
            <p:cNvSpPr/>
            <p:nvPr/>
          </p:nvSpPr>
          <p:spPr>
            <a:xfrm>
              <a:off x="1077829" y="1473755"/>
              <a:ext cx="2089483" cy="208948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6675">
              <a:solidFill>
                <a:srgbClr val="92D050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92D050"/>
                  </a:solidFill>
                </a:ln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5A2337D-0032-074E-E5DD-7DE4ED95EF49}"/>
                </a:ext>
              </a:extLst>
            </p:cNvPr>
            <p:cNvSpPr txBox="1"/>
            <p:nvPr/>
          </p:nvSpPr>
          <p:spPr>
            <a:xfrm>
              <a:off x="969920" y="3748522"/>
              <a:ext cx="23053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Speaker name, title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position, 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organization name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FAF2BE6-915B-29BE-CD5F-4A11DA485720}"/>
              </a:ext>
            </a:extLst>
          </p:cNvPr>
          <p:cNvGrpSpPr/>
          <p:nvPr/>
        </p:nvGrpSpPr>
        <p:grpSpPr>
          <a:xfrm>
            <a:off x="2986087" y="3639439"/>
            <a:ext cx="2305300" cy="3013431"/>
            <a:chOff x="969920" y="1473755"/>
            <a:chExt cx="2305300" cy="3013431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3C53C32-EBCB-F538-B664-D6C262737D66}"/>
                </a:ext>
              </a:extLst>
            </p:cNvPr>
            <p:cNvSpPr/>
            <p:nvPr/>
          </p:nvSpPr>
          <p:spPr>
            <a:xfrm>
              <a:off x="1077829" y="1473755"/>
              <a:ext cx="2089483" cy="208948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6675">
              <a:solidFill>
                <a:srgbClr val="92D050"/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92D050"/>
                  </a:solidFill>
                </a:ln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07A7C5C-F9E8-B71C-CC2A-3B9DDB5BE262}"/>
                </a:ext>
              </a:extLst>
            </p:cNvPr>
            <p:cNvSpPr txBox="1"/>
            <p:nvPr/>
          </p:nvSpPr>
          <p:spPr>
            <a:xfrm>
              <a:off x="969920" y="3748522"/>
              <a:ext cx="23053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Speaker name, title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position, 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organization name</a:t>
              </a:r>
            </a:p>
          </p:txBody>
        </p:sp>
      </p:grp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F7340CF4-90AD-05ED-AAA4-A64BDE1DB4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232" y="120550"/>
            <a:ext cx="4345528" cy="177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96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320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Yonas Woldetsadik</dc:creator>
  <cp:lastModifiedBy>Leslie Robinett</cp:lastModifiedBy>
  <cp:revision>9</cp:revision>
  <dcterms:created xsi:type="dcterms:W3CDTF">2023-10-05T01:39:15Z</dcterms:created>
  <dcterms:modified xsi:type="dcterms:W3CDTF">2023-11-29T19:21:00Z</dcterms:modified>
</cp:coreProperties>
</file>