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oup of people at a conference&#10;&#10;Description automatically generated">
            <a:extLst>
              <a:ext uri="{FF2B5EF4-FFF2-40B4-BE49-F238E27FC236}">
                <a16:creationId xmlns:a16="http://schemas.microsoft.com/office/drawing/2014/main" id="{46811D43-84CE-DBB1-5796-82274F72A3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53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oup of people at a convention&#10;&#10;Description automatically generated">
            <a:extLst>
              <a:ext uri="{FF2B5EF4-FFF2-40B4-BE49-F238E27FC236}">
                <a16:creationId xmlns:a16="http://schemas.microsoft.com/office/drawing/2014/main" id="{97CBE0F0-7189-70AD-D78B-2D63658A07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76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oup of people at a convention&#10;&#10;Description automatically generated">
            <a:extLst>
              <a:ext uri="{FF2B5EF4-FFF2-40B4-BE49-F238E27FC236}">
                <a16:creationId xmlns:a16="http://schemas.microsoft.com/office/drawing/2014/main" id="{5F0E9479-90F6-D003-A200-9A1C1228F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11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AF02BFB1-9FB4-D387-1241-CE3ECE620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4AB940C9-DDFB-9EEA-F605-E69B306575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9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oup of people at a conference&#10;&#10;Description automatically generated">
            <a:extLst>
              <a:ext uri="{FF2B5EF4-FFF2-40B4-BE49-F238E27FC236}">
                <a16:creationId xmlns:a16="http://schemas.microsoft.com/office/drawing/2014/main" id="{D96FFE22-F960-3619-D208-F06DB74F606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27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A64AE4-DD9F-EE2D-87F8-B958D021579B}"/>
              </a:ext>
            </a:extLst>
          </p:cNvPr>
          <p:cNvSpPr txBox="1"/>
          <p:nvPr/>
        </p:nvSpPr>
        <p:spPr>
          <a:xfrm>
            <a:off x="4836694" y="1892969"/>
            <a:ext cx="6224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Title Goes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2B382E-3998-ED2F-E557-E6FF11E6D4BC}"/>
              </a:ext>
            </a:extLst>
          </p:cNvPr>
          <p:cNvSpPr txBox="1"/>
          <p:nvPr/>
        </p:nvSpPr>
        <p:spPr>
          <a:xfrm>
            <a:off x="4989095" y="3080083"/>
            <a:ext cx="3986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956590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54EA8B-0B25-7281-3E4C-50D307D4F204}"/>
              </a:ext>
            </a:extLst>
          </p:cNvPr>
          <p:cNvSpPr txBox="1"/>
          <p:nvPr/>
        </p:nvSpPr>
        <p:spPr>
          <a:xfrm>
            <a:off x="1532022" y="770021"/>
            <a:ext cx="3067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goes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4F9A5B-00A9-EF7D-ED6B-258C53A50441}"/>
              </a:ext>
            </a:extLst>
          </p:cNvPr>
          <p:cNvSpPr txBox="1"/>
          <p:nvPr/>
        </p:nvSpPr>
        <p:spPr>
          <a:xfrm>
            <a:off x="1532022" y="1740568"/>
            <a:ext cx="93605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Your content goes here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21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BEDC8F-EC4B-2633-B048-C732153C189B}"/>
              </a:ext>
            </a:extLst>
          </p:cNvPr>
          <p:cNvSpPr txBox="1"/>
          <p:nvPr/>
        </p:nvSpPr>
        <p:spPr>
          <a:xfrm>
            <a:off x="705853" y="802104"/>
            <a:ext cx="3067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goes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9A4A0D-C7E3-F797-D412-DF9C14AE3D6E}"/>
              </a:ext>
            </a:extLst>
          </p:cNvPr>
          <p:cNvSpPr txBox="1"/>
          <p:nvPr/>
        </p:nvSpPr>
        <p:spPr>
          <a:xfrm>
            <a:off x="818146" y="1740567"/>
            <a:ext cx="93605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Your content goes here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517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6279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8638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Yonas Woldetsadik</dc:creator>
  <cp:lastModifiedBy>Yonas Woldetsadik</cp:lastModifiedBy>
  <cp:revision>4</cp:revision>
  <dcterms:created xsi:type="dcterms:W3CDTF">2023-10-05T01:18:50Z</dcterms:created>
  <dcterms:modified xsi:type="dcterms:W3CDTF">2023-10-12T13:55:31Z</dcterms:modified>
</cp:coreProperties>
</file>