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8953500" cy="7505700"/>
  <p:notesSz cx="6858000" cy="9144000"/>
  <p:embeddedFontLst>
    <p:embeddedFont>
      <p:font typeface="Roboto Condensed Bold" charset="1" panose="02000000000000000000"/>
      <p:regular r:id="rId10"/>
    </p:embeddedFont>
    <p:embeddedFont>
      <p:font typeface="Roboto Condensed" charset="1" panose="02000000000000000000"/>
      <p:regular r:id="rId11"/>
    </p:embeddedFont>
    <p:embeddedFont>
      <p:font typeface="Open Sans 1" charset="1" panose="020B0606030504020204"/>
      <p:regular r:id="rId12"/>
    </p:embeddedFont>
    <p:embeddedFont>
      <p:font typeface="Roboto" charset="1" panose="02000000000000000000"/>
      <p:regular r:id="rId13"/>
    </p:embeddedFont>
    <p:embeddedFont>
      <p:font typeface="Open Sans 2" charset="1" panose="00000000000000000000"/>
      <p:regular r:id="rId14"/>
    </p:embeddedFont>
    <p:embeddedFont>
      <p:font typeface="Brittany" charset="1" panose="00000000000000000000"/>
      <p:regular r:id="rId15"/>
    </p:embeddedFont>
    <p:embeddedFont>
      <p:font typeface="Open Sans 2 Bold" charset="1" panose="00000000000000000000"/>
      <p:regular r:id="rId16"/>
    </p:embeddedFont>
    <p:embeddedFont>
      <p:font typeface="Open Sans 1 Bold" charset="1" panose="020B0806030504020204"/>
      <p:regular r:id="rId17"/>
    </p:embeddedFont>
    <p:embeddedFont>
      <p:font typeface="Open Sans 1 Italics" charset="1" panose="020B06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65337" y="7401840"/>
            <a:ext cx="1513428" cy="6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7618" y="-674"/>
            <a:ext cx="8984649" cy="603410"/>
            <a:chOff x="0" y="0"/>
            <a:chExt cx="2756924" cy="1851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924" cy="185155"/>
            </a:xfrm>
            <a:custGeom>
              <a:avLst/>
              <a:gdLst/>
              <a:ahLst/>
              <a:cxnLst/>
              <a:rect r="r" b="b" t="t" l="l"/>
              <a:pathLst>
                <a:path h="185155" w="2756924">
                  <a:moveTo>
                    <a:pt x="0" y="0"/>
                  </a:moveTo>
                  <a:lnTo>
                    <a:pt x="2756924" y="0"/>
                  </a:lnTo>
                  <a:lnTo>
                    <a:pt x="2756924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756924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2360964"/>
            <a:ext cx="8967031" cy="603410"/>
            <a:chOff x="0" y="0"/>
            <a:chExt cx="2751517" cy="1851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51518" cy="185155"/>
            </a:xfrm>
            <a:custGeom>
              <a:avLst/>
              <a:gdLst/>
              <a:ahLst/>
              <a:cxnLst/>
              <a:rect r="r" b="b" t="t" l="l"/>
              <a:pathLst>
                <a:path h="185155" w="2751518">
                  <a:moveTo>
                    <a:pt x="0" y="0"/>
                  </a:moveTo>
                  <a:lnTo>
                    <a:pt x="2751518" y="0"/>
                  </a:lnTo>
                  <a:lnTo>
                    <a:pt x="275151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751517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COLORS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84080" y="5067379"/>
            <a:ext cx="9095806" cy="603410"/>
            <a:chOff x="0" y="0"/>
            <a:chExt cx="2791032" cy="1851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91032" cy="185155"/>
            </a:xfrm>
            <a:custGeom>
              <a:avLst/>
              <a:gdLst/>
              <a:ahLst/>
              <a:cxnLst/>
              <a:rect r="r" b="b" t="t" l="l"/>
              <a:pathLst>
                <a:path h="185155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2F2F2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791032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FONTS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>
            <a:off x="-17618" y="2969137"/>
            <a:ext cx="897111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693056" y="802507"/>
            <a:ext cx="2241588" cy="1358687"/>
          </a:xfrm>
          <a:custGeom>
            <a:avLst/>
            <a:gdLst/>
            <a:ahLst/>
            <a:cxnLst/>
            <a:rect r="r" b="b" t="t" l="l"/>
            <a:pathLst>
              <a:path h="1358687" w="2241588">
                <a:moveTo>
                  <a:pt x="0" y="0"/>
                </a:moveTo>
                <a:lnTo>
                  <a:pt x="2241589" y="0"/>
                </a:lnTo>
                <a:lnTo>
                  <a:pt x="2241589" y="1358687"/>
                </a:lnTo>
                <a:lnTo>
                  <a:pt x="0" y="1358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472538" y="932750"/>
            <a:ext cx="854160" cy="1098200"/>
          </a:xfrm>
          <a:custGeom>
            <a:avLst/>
            <a:gdLst/>
            <a:ahLst/>
            <a:cxnLst/>
            <a:rect r="r" b="b" t="t" l="l"/>
            <a:pathLst>
              <a:path h="1098200" w="854160">
                <a:moveTo>
                  <a:pt x="0" y="0"/>
                </a:moveTo>
                <a:lnTo>
                  <a:pt x="854160" y="0"/>
                </a:lnTo>
                <a:lnTo>
                  <a:pt x="854160" y="1098200"/>
                </a:lnTo>
                <a:lnTo>
                  <a:pt x="0" y="1098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12118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178061" y="3432132"/>
            <a:ext cx="1016075" cy="1016075"/>
            <a:chOff x="0" y="0"/>
            <a:chExt cx="361586" cy="36158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6FAA5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546012" y="3431041"/>
            <a:ext cx="1014041" cy="1016075"/>
            <a:chOff x="0" y="0"/>
            <a:chExt cx="360862" cy="36158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351C75">
                    <a:alpha val="100000"/>
                  </a:srgbClr>
                </a:gs>
                <a:gs pos="100000">
                  <a:srgbClr val="1D6B9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95236" y="3431041"/>
            <a:ext cx="1016075" cy="1016075"/>
            <a:chOff x="0" y="0"/>
            <a:chExt cx="361586" cy="36158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157DAC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226803" y="3431041"/>
            <a:ext cx="1014041" cy="1016075"/>
            <a:chOff x="0" y="0"/>
            <a:chExt cx="360862" cy="36158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860886" y="3432132"/>
            <a:ext cx="1016075" cy="1016075"/>
            <a:chOff x="0" y="0"/>
            <a:chExt cx="361586" cy="36158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351C75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632653" y="4547638"/>
            <a:ext cx="668960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#157DAC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372106" y="4567257"/>
            <a:ext cx="627985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#6FAA5F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082762" y="4567257"/>
            <a:ext cx="635402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#351C75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415017" y="4567257"/>
            <a:ext cx="623947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#0E3345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360054" y="4532272"/>
            <a:ext cx="1385956" cy="41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#351C75 and #1D6B91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55949" y="6187634"/>
            <a:ext cx="1542139" cy="63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2"/>
              </a:lnSpc>
            </a:pPr>
            <a:r>
              <a:rPr lang="en-US" sz="3673" b="true">
                <a:solidFill>
                  <a:srgbClr val="0E33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211620" y="6272047"/>
            <a:ext cx="2288217" cy="49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Subheading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499837" y="6448592"/>
            <a:ext cx="2288217" cy="23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584F4D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36454" y="6791720"/>
            <a:ext cx="1181129" cy="18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065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211620" y="6780301"/>
            <a:ext cx="2288217" cy="184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528411" y="6780859"/>
            <a:ext cx="2288217" cy="165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344142" y="6109977"/>
            <a:ext cx="2288217" cy="494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5"/>
              </a:lnSpc>
            </a:pPr>
            <a:r>
              <a:rPr lang="en-US" sz="2882">
                <a:solidFill>
                  <a:srgbClr val="157DAC"/>
                </a:solidFill>
                <a:latin typeface="Brittany"/>
                <a:ea typeface="Brittany"/>
                <a:cs typeface="Brittany"/>
                <a:sym typeface="Brittany"/>
              </a:rPr>
              <a:t>Script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405246" y="6816011"/>
            <a:ext cx="2288217" cy="165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Brittany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2000"/>
            </a:blip>
            <a:srcRect l="15555" t="0" r="15555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1000"/>
            </a:blip>
            <a:srcRect l="26756" t="0" r="26756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alphaModFix amt="6999"/>
            </a:blip>
            <a:srcRect l="10200" t="0" r="1020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2651449" y="6490970"/>
            <a:ext cx="3650603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768599" y="668858"/>
            <a:ext cx="5416302" cy="3282967"/>
            <a:chOff x="0" y="0"/>
            <a:chExt cx="7221736" cy="43772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221736" cy="4377289"/>
            </a:xfrm>
            <a:custGeom>
              <a:avLst/>
              <a:gdLst/>
              <a:ahLst/>
              <a:cxnLst/>
              <a:rect r="r" b="b" t="t" l="l"/>
              <a:pathLst>
                <a:path h="4377289" w="7221736">
                  <a:moveTo>
                    <a:pt x="0" y="0"/>
                  </a:moveTo>
                  <a:lnTo>
                    <a:pt x="7221736" y="0"/>
                  </a:lnTo>
                  <a:lnTo>
                    <a:pt x="7221736" y="4377289"/>
                  </a:lnTo>
                  <a:lnTo>
                    <a:pt x="0" y="43772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501503" y="3163783"/>
              <a:ext cx="3319267" cy="5023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90"/>
                </a:lnSpc>
              </a:pPr>
              <a:r>
                <a:rPr lang="en-US" sz="2278" spc="15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12-13 March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500100" y="4000156"/>
            <a:ext cx="5953299" cy="1202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64"/>
              </a:lnSpc>
            </a:pPr>
            <a:r>
              <a:rPr lang="en-US" sz="7045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I’m Attending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01376" y="5545441"/>
            <a:ext cx="4950749" cy="701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5"/>
              </a:lnSpc>
            </a:pPr>
            <a:r>
              <a:rPr lang="en-US" sz="20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Europe’s leading conference for </a:t>
            </a:r>
          </a:p>
          <a:p>
            <a:pPr algn="ctr">
              <a:lnSpc>
                <a:spcPts val="2805"/>
              </a:lnSpc>
            </a:pPr>
            <a:r>
              <a:rPr lang="en-US" sz="20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2000"/>
            </a:blip>
            <a:srcRect l="15555" t="0" r="15555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1000"/>
            </a:blip>
            <a:srcRect l="26756" t="0" r="26756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alphaModFix amt="6999"/>
            </a:blip>
            <a:srcRect l="10200" t="0" r="1020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7333337" y="921626"/>
            <a:ext cx="1544457" cy="154445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1D6B91">
                <a:alpha val="6000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63500" y="63500"/>
              <a:ext cx="685800" cy="685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816445" y="5108015"/>
            <a:ext cx="2772970" cy="277297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F2F2F2">
                <a:alpha val="4588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63500" y="63500"/>
              <a:ext cx="685800" cy="685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3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name="TextBox 16" id="16"/>
          <p:cNvSpPr txBox="true"/>
          <p:nvPr/>
        </p:nvSpPr>
        <p:spPr>
          <a:xfrm rot="0">
            <a:off x="750570" y="6428627"/>
            <a:ext cx="3590607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-512211" y="4080479"/>
            <a:ext cx="5953299" cy="102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4"/>
              </a:lnSpc>
            </a:pPr>
            <a:r>
              <a:rPr lang="en-US" sz="6045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I’m Attending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0570" y="5481316"/>
            <a:ext cx="4950749" cy="575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Europe’s leading conference for </a:t>
            </a:r>
          </a:p>
          <a:p>
            <a:pPr algn="l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  <p:sp>
        <p:nvSpPr>
          <p:cNvPr name="AutoShape 19" id="19"/>
          <p:cNvSpPr/>
          <p:nvPr/>
        </p:nvSpPr>
        <p:spPr>
          <a:xfrm flipV="true">
            <a:off x="750570" y="3752850"/>
            <a:ext cx="3509173" cy="14288"/>
          </a:xfrm>
          <a:prstGeom prst="line">
            <a:avLst/>
          </a:prstGeom>
          <a:ln cap="flat" w="28575">
            <a:solidFill>
              <a:srgbClr val="8EBF4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/>
          <p:nvPr/>
        </p:nvGrpSpPr>
        <p:grpSpPr>
          <a:xfrm rot="0">
            <a:off x="669135" y="750570"/>
            <a:ext cx="4423726" cy="2681339"/>
            <a:chOff x="0" y="0"/>
            <a:chExt cx="5898301" cy="357511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898301" cy="3575119"/>
            </a:xfrm>
            <a:custGeom>
              <a:avLst/>
              <a:gdLst/>
              <a:ahLst/>
              <a:cxnLst/>
              <a:rect r="r" b="b" t="t" l="l"/>
              <a:pathLst>
                <a:path h="3575119" w="5898301">
                  <a:moveTo>
                    <a:pt x="0" y="0"/>
                  </a:moveTo>
                  <a:lnTo>
                    <a:pt x="5898301" y="0"/>
                  </a:lnTo>
                  <a:lnTo>
                    <a:pt x="5898301" y="3575119"/>
                  </a:lnTo>
                  <a:lnTo>
                    <a:pt x="0" y="357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2859827" y="2575269"/>
              <a:ext cx="2710987" cy="4190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5"/>
                </a:lnSpc>
              </a:pPr>
              <a:r>
                <a:rPr lang="en-US" sz="1861" spc="13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12-13 March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51C75">
                <a:alpha val="100000"/>
              </a:srgbClr>
            </a:gs>
            <a:gs pos="100000">
              <a:srgbClr val="1D6B91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2000"/>
            </a:blip>
            <a:srcRect l="15555" t="0" r="15555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6999"/>
            </a:blip>
            <a:srcRect l="10200" t="0" r="1020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4956541" y="1904809"/>
            <a:ext cx="3765240" cy="3260528"/>
            <a:chOff x="0" y="0"/>
            <a:chExt cx="4282440" cy="3708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5509334" y="5258114"/>
            <a:ext cx="2659654" cy="281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540" b="true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FName LName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509334" y="5491923"/>
            <a:ext cx="2659654" cy="277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540" i="true">
                <a:solidFill>
                  <a:srgbClr val="FFFFFF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Title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69135" y="853734"/>
            <a:ext cx="4423726" cy="2681339"/>
            <a:chOff x="0" y="0"/>
            <a:chExt cx="5898301" cy="357511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898301" cy="3575119"/>
            </a:xfrm>
            <a:custGeom>
              <a:avLst/>
              <a:gdLst/>
              <a:ahLst/>
              <a:cxnLst/>
              <a:rect r="r" b="b" t="t" l="l"/>
              <a:pathLst>
                <a:path h="3575119" w="5898301">
                  <a:moveTo>
                    <a:pt x="0" y="0"/>
                  </a:moveTo>
                  <a:lnTo>
                    <a:pt x="5898301" y="0"/>
                  </a:lnTo>
                  <a:lnTo>
                    <a:pt x="5898301" y="3575119"/>
                  </a:lnTo>
                  <a:lnTo>
                    <a:pt x="0" y="357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859827" y="2575269"/>
              <a:ext cx="2710987" cy="4190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5"/>
                </a:lnSpc>
              </a:pPr>
              <a:r>
                <a:rPr lang="en-US" sz="1861" spc="13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12-13 March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50570" y="6428627"/>
            <a:ext cx="3590607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512211" y="4080479"/>
            <a:ext cx="5953299" cy="102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4"/>
              </a:lnSpc>
            </a:pPr>
            <a:r>
              <a:rPr lang="en-US" sz="6045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I’m Attending</a:t>
            </a:r>
          </a:p>
        </p:txBody>
      </p:sp>
      <p:sp>
        <p:nvSpPr>
          <p:cNvPr name="AutoShape 15" id="15"/>
          <p:cNvSpPr/>
          <p:nvPr/>
        </p:nvSpPr>
        <p:spPr>
          <a:xfrm>
            <a:off x="707235" y="3836351"/>
            <a:ext cx="2980944" cy="0"/>
          </a:xfrm>
          <a:prstGeom prst="line">
            <a:avLst/>
          </a:prstGeom>
          <a:ln cap="flat" w="28575">
            <a:solidFill>
              <a:srgbClr val="8EBF4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750570" y="5481316"/>
            <a:ext cx="4950749" cy="575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Europe’s leading conference for </a:t>
            </a:r>
          </a:p>
          <a:p>
            <a:pPr algn="l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DAGZtfmdtcw</dc:identifier>
  <dcterms:modified xsi:type="dcterms:W3CDTF">2011-08-01T06:04:30Z</dcterms:modified>
  <cp:revision>1</cp:revision>
  <dc:title>WWEU25 I'm Attending | Social Media Cards_</dc:title>
</cp:coreProperties>
</file>