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Roboto" charset="1" panose="02000000000000000000"/>
      <p:regular r:id="rId12"/>
    </p:embeddedFont>
    <p:embeddedFont>
      <p:font typeface="Roboto Bold" charset="1" panose="02000000000000000000"/>
      <p:regular r:id="rId13"/>
    </p:embeddedFont>
    <p:embeddedFont>
      <p:font typeface="Open Sans" charset="1" panose="00000000000000000000"/>
      <p:regular r:id="rId14"/>
    </p:embeddedFont>
    <p:embeddedFont>
      <p:font typeface="Barlow Bold" charset="1" panose="000008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12.png" Type="http://schemas.openxmlformats.org/officeDocument/2006/relationships/image"/><Relationship Id="rId12" Target="../media/image13.png" Type="http://schemas.openxmlformats.org/officeDocument/2006/relationships/image"/><Relationship Id="rId13" Target="../media/image14.png" Type="http://schemas.openxmlformats.org/officeDocument/2006/relationships/image"/><Relationship Id="rId14" Target="../media/image15.jpeg" Type="http://schemas.openxmlformats.org/officeDocument/2006/relationships/image"/><Relationship Id="rId15" Target="../media/image16.png" Type="http://schemas.openxmlformats.org/officeDocument/2006/relationships/image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11" Target="../media/image26.png" Type="http://schemas.openxmlformats.org/officeDocument/2006/relationships/image"/><Relationship Id="rId2" Target="../media/image17.jpe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2501" y="239896"/>
            <a:ext cx="3724693" cy="2272063"/>
          </a:xfrm>
          <a:custGeom>
            <a:avLst/>
            <a:gdLst/>
            <a:ahLst/>
            <a:cxnLst/>
            <a:rect r="r" b="b" t="t" l="l"/>
            <a:pathLst>
              <a:path h="2272063" w="3724693">
                <a:moveTo>
                  <a:pt x="0" y="0"/>
                </a:moveTo>
                <a:lnTo>
                  <a:pt x="3724693" y="0"/>
                </a:lnTo>
                <a:lnTo>
                  <a:pt x="3724693" y="2272063"/>
                </a:lnTo>
                <a:lnTo>
                  <a:pt x="0" y="2272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953681" y="6896945"/>
            <a:ext cx="2714449" cy="516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67"/>
              </a:lnSpc>
              <a:spcBef>
                <a:spcPct val="0"/>
              </a:spcBef>
            </a:pPr>
            <a:r>
              <a:rPr lang="en-US" sz="2977" spc="-74">
                <a:solidFill>
                  <a:srgbClr val="6FAA5F"/>
                </a:solidFill>
                <a:latin typeface="Roboto"/>
                <a:ea typeface="Roboto"/>
                <a:cs typeface="Roboto"/>
                <a:sym typeface="Roboto"/>
              </a:rPr>
              <a:t>Presented by: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953681" y="7542161"/>
            <a:ext cx="5935112" cy="729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6"/>
              </a:lnSpc>
              <a:spcBef>
                <a:spcPct val="0"/>
              </a:spcBef>
            </a:pPr>
            <a:r>
              <a:rPr lang="en-US" b="true" sz="4282">
                <a:solidFill>
                  <a:srgbClr val="FAFAFA"/>
                </a:solidFill>
                <a:latin typeface="Roboto Bold"/>
                <a:ea typeface="Roboto Bold"/>
                <a:cs typeface="Roboto Bold"/>
                <a:sym typeface="Roboto Bold"/>
              </a:rPr>
              <a:t>Your name goes here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768048" y="3172366"/>
            <a:ext cx="10324475" cy="3035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07"/>
              </a:lnSpc>
            </a:pPr>
            <a:r>
              <a:rPr lang="en-US" sz="1009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SESSION TITLE</a:t>
            </a:r>
          </a:p>
          <a:p>
            <a:pPr algn="l" marL="0" indent="0" lvl="0">
              <a:lnSpc>
                <a:spcPts val="11907"/>
              </a:lnSpc>
            </a:pPr>
            <a:r>
              <a:rPr lang="en-US" b="true" sz="1009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GOES HERE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H="true" flipV="true">
            <a:off x="3295790" y="3630539"/>
            <a:ext cx="12605" cy="4977476"/>
          </a:xfrm>
          <a:prstGeom prst="line">
            <a:avLst/>
          </a:prstGeom>
          <a:ln cap="flat" w="19050">
            <a:solidFill>
              <a:srgbClr val="351C7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2672802" y="2987919"/>
            <a:ext cx="1188826" cy="1021647"/>
            <a:chOff x="0" y="0"/>
            <a:chExt cx="812800" cy="698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754" y="0"/>
              <a:ext cx="795293" cy="698500"/>
            </a:xfrm>
            <a:custGeom>
              <a:avLst/>
              <a:gdLst/>
              <a:ahLst/>
              <a:cxnLst/>
              <a:rect r="r" b="b" t="t" l="l"/>
              <a:pathLst>
                <a:path h="698500" w="795293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solidFill>
              <a:srgbClr val="6FAA5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672802" y="4242933"/>
            <a:ext cx="1188826" cy="1021647"/>
            <a:chOff x="0" y="0"/>
            <a:chExt cx="812800" cy="6985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8754" y="0"/>
              <a:ext cx="795293" cy="698500"/>
            </a:xfrm>
            <a:custGeom>
              <a:avLst/>
              <a:gdLst/>
              <a:ahLst/>
              <a:cxnLst/>
              <a:rect r="r" b="b" t="t" l="l"/>
              <a:pathLst>
                <a:path h="698500" w="795293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solidFill>
              <a:srgbClr val="6FAA5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672802" y="5566299"/>
            <a:ext cx="1188826" cy="1021647"/>
            <a:chOff x="0" y="0"/>
            <a:chExt cx="812800" cy="6985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8754" y="0"/>
              <a:ext cx="795293" cy="698500"/>
            </a:xfrm>
            <a:custGeom>
              <a:avLst/>
              <a:gdLst/>
              <a:ahLst/>
              <a:cxnLst/>
              <a:rect r="r" b="b" t="t" l="l"/>
              <a:pathLst>
                <a:path h="698500" w="795293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solidFill>
              <a:srgbClr val="6FAA5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672802" y="6926059"/>
            <a:ext cx="1188826" cy="1021647"/>
            <a:chOff x="0" y="0"/>
            <a:chExt cx="812800" cy="6985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8754" y="0"/>
              <a:ext cx="795293" cy="698500"/>
            </a:xfrm>
            <a:custGeom>
              <a:avLst/>
              <a:gdLst/>
              <a:ahLst/>
              <a:cxnLst/>
              <a:rect r="r" b="b" t="t" l="l"/>
              <a:pathLst>
                <a:path h="698500" w="795293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solidFill>
              <a:srgbClr val="6FAA5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2926438" y="4451490"/>
            <a:ext cx="662505" cy="623583"/>
          </a:xfrm>
          <a:custGeom>
            <a:avLst/>
            <a:gdLst/>
            <a:ahLst/>
            <a:cxnLst/>
            <a:rect r="r" b="b" t="t" l="l"/>
            <a:pathLst>
              <a:path h="623583" w="662505">
                <a:moveTo>
                  <a:pt x="0" y="0"/>
                </a:moveTo>
                <a:lnTo>
                  <a:pt x="662505" y="0"/>
                </a:lnTo>
                <a:lnTo>
                  <a:pt x="662505" y="623583"/>
                </a:lnTo>
                <a:lnTo>
                  <a:pt x="0" y="623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990724" y="3195847"/>
            <a:ext cx="598219" cy="605791"/>
          </a:xfrm>
          <a:custGeom>
            <a:avLst/>
            <a:gdLst/>
            <a:ahLst/>
            <a:cxnLst/>
            <a:rect r="r" b="b" t="t" l="l"/>
            <a:pathLst>
              <a:path h="605791" w="598219">
                <a:moveTo>
                  <a:pt x="0" y="0"/>
                </a:moveTo>
                <a:lnTo>
                  <a:pt x="598219" y="0"/>
                </a:lnTo>
                <a:lnTo>
                  <a:pt x="598219" y="605791"/>
                </a:lnTo>
                <a:lnTo>
                  <a:pt x="0" y="605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918395" y="5722600"/>
            <a:ext cx="697640" cy="789409"/>
          </a:xfrm>
          <a:custGeom>
            <a:avLst/>
            <a:gdLst/>
            <a:ahLst/>
            <a:cxnLst/>
            <a:rect r="r" b="b" t="t" l="l"/>
            <a:pathLst>
              <a:path h="789409" w="697640">
                <a:moveTo>
                  <a:pt x="0" y="0"/>
                </a:moveTo>
                <a:lnTo>
                  <a:pt x="697640" y="0"/>
                </a:lnTo>
                <a:lnTo>
                  <a:pt x="697640" y="789408"/>
                </a:lnTo>
                <a:lnTo>
                  <a:pt x="0" y="7894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973663" y="7176792"/>
            <a:ext cx="669465" cy="482014"/>
          </a:xfrm>
          <a:custGeom>
            <a:avLst/>
            <a:gdLst/>
            <a:ahLst/>
            <a:cxnLst/>
            <a:rect r="r" b="b" t="t" l="l"/>
            <a:pathLst>
              <a:path h="482014" w="669465">
                <a:moveTo>
                  <a:pt x="0" y="0"/>
                </a:moveTo>
                <a:lnTo>
                  <a:pt x="669465" y="0"/>
                </a:lnTo>
                <a:lnTo>
                  <a:pt x="669465" y="482015"/>
                </a:lnTo>
                <a:lnTo>
                  <a:pt x="0" y="4820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2133010">
            <a:off x="12222634" y="914287"/>
            <a:ext cx="4946034" cy="5617833"/>
          </a:xfrm>
          <a:custGeom>
            <a:avLst/>
            <a:gdLst/>
            <a:ahLst/>
            <a:cxnLst/>
            <a:rect r="r" b="b" t="t" l="l"/>
            <a:pathLst>
              <a:path h="5617833" w="4946034">
                <a:moveTo>
                  <a:pt x="0" y="0"/>
                </a:moveTo>
                <a:lnTo>
                  <a:pt x="4946033" y="0"/>
                </a:lnTo>
                <a:lnTo>
                  <a:pt x="4946033" y="5617833"/>
                </a:lnTo>
                <a:lnTo>
                  <a:pt x="0" y="56178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1483083">
            <a:off x="16504674" y="3962788"/>
            <a:ext cx="4672783" cy="5307468"/>
          </a:xfrm>
          <a:custGeom>
            <a:avLst/>
            <a:gdLst/>
            <a:ahLst/>
            <a:cxnLst/>
            <a:rect r="r" b="b" t="t" l="l"/>
            <a:pathLst>
              <a:path h="5307468" w="4672783">
                <a:moveTo>
                  <a:pt x="0" y="0"/>
                </a:moveTo>
                <a:lnTo>
                  <a:pt x="4672783" y="0"/>
                </a:lnTo>
                <a:lnTo>
                  <a:pt x="4672783" y="5307468"/>
                </a:lnTo>
                <a:lnTo>
                  <a:pt x="0" y="530746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1529801">
            <a:off x="13436011" y="6369744"/>
            <a:ext cx="3054918" cy="3469855"/>
          </a:xfrm>
          <a:custGeom>
            <a:avLst/>
            <a:gdLst/>
            <a:ahLst/>
            <a:cxnLst/>
            <a:rect r="r" b="b" t="t" l="l"/>
            <a:pathLst>
              <a:path h="3469855" w="3054918">
                <a:moveTo>
                  <a:pt x="0" y="0"/>
                </a:moveTo>
                <a:lnTo>
                  <a:pt x="3054918" y="0"/>
                </a:lnTo>
                <a:lnTo>
                  <a:pt x="3054918" y="3469855"/>
                </a:lnTo>
                <a:lnTo>
                  <a:pt x="0" y="346985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2248190">
            <a:off x="12417961" y="1060441"/>
            <a:ext cx="4543620" cy="5287121"/>
            <a:chOff x="0" y="0"/>
            <a:chExt cx="6985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-2216933">
              <a:off x="-42905" y="36829"/>
              <a:ext cx="784310" cy="739141"/>
            </a:xfrm>
            <a:custGeom>
              <a:avLst/>
              <a:gdLst/>
              <a:ahLst/>
              <a:cxnLst/>
              <a:rect r="r" b="b" t="t" l="l"/>
              <a:pathLst>
                <a:path h="739141" w="784310">
                  <a:moveTo>
                    <a:pt x="660334" y="101458"/>
                  </a:moveTo>
                  <a:lnTo>
                    <a:pt x="769519" y="360444"/>
                  </a:lnTo>
                  <a:cubicBezTo>
                    <a:pt x="784310" y="395530"/>
                    <a:pt x="779329" y="435834"/>
                    <a:pt x="756442" y="466264"/>
                  </a:cubicBezTo>
                  <a:lnTo>
                    <a:pt x="586090" y="692748"/>
                  </a:lnTo>
                  <a:cubicBezTo>
                    <a:pt x="563202" y="723178"/>
                    <a:pt x="525860" y="739142"/>
                    <a:pt x="488049" y="734661"/>
                  </a:cubicBezTo>
                  <a:lnTo>
                    <a:pt x="208940" y="701591"/>
                  </a:lnTo>
                  <a:cubicBezTo>
                    <a:pt x="171187" y="697118"/>
                    <a:pt x="138744" y="672715"/>
                    <a:pt x="123976" y="637684"/>
                  </a:cubicBezTo>
                  <a:lnTo>
                    <a:pt x="14791" y="378698"/>
                  </a:lnTo>
                  <a:cubicBezTo>
                    <a:pt x="0" y="343612"/>
                    <a:pt x="4981" y="303308"/>
                    <a:pt x="27868" y="272878"/>
                  </a:cubicBezTo>
                  <a:lnTo>
                    <a:pt x="198220" y="46394"/>
                  </a:lnTo>
                  <a:cubicBezTo>
                    <a:pt x="221108" y="15964"/>
                    <a:pt x="258450" y="0"/>
                    <a:pt x="296261" y="4481"/>
                  </a:cubicBezTo>
                  <a:lnTo>
                    <a:pt x="575370" y="37551"/>
                  </a:lnTo>
                  <a:cubicBezTo>
                    <a:pt x="613123" y="42024"/>
                    <a:pt x="645566" y="66427"/>
                    <a:pt x="660334" y="101458"/>
                  </a:cubicBezTo>
                  <a:close/>
                </a:path>
              </a:pathLst>
            </a:custGeom>
            <a:blipFill>
              <a:blip r:embed="rId14"/>
              <a:stretch>
                <a:fillRect l="-5754" t="-9090" r="-56221" b="-4917"/>
              </a:stretch>
            </a:blipFill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17088984" y="124963"/>
            <a:ext cx="1047425" cy="1628122"/>
          </a:xfrm>
          <a:custGeom>
            <a:avLst/>
            <a:gdLst/>
            <a:ahLst/>
            <a:cxnLst/>
            <a:rect r="r" b="b" t="t" l="l"/>
            <a:pathLst>
              <a:path h="1628122" w="1047425">
                <a:moveTo>
                  <a:pt x="0" y="0"/>
                </a:moveTo>
                <a:lnTo>
                  <a:pt x="1047425" y="0"/>
                </a:lnTo>
                <a:lnTo>
                  <a:pt x="1047425" y="1628121"/>
                </a:lnTo>
                <a:lnTo>
                  <a:pt x="0" y="162812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2745320" y="1024749"/>
            <a:ext cx="6290770" cy="1131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</a:pPr>
            <a:r>
              <a:rPr lang="en-US" b="true" sz="8000">
                <a:solidFill>
                  <a:srgbClr val="112D4E"/>
                </a:solidFill>
                <a:latin typeface="Roboto Bold"/>
                <a:ea typeface="Roboto Bold"/>
                <a:cs typeface="Roboto Bold"/>
                <a:sym typeface="Roboto Bold"/>
              </a:rPr>
              <a:t>Overview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309303" y="3224422"/>
            <a:ext cx="3162804" cy="52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949"/>
              </a:lnSpc>
            </a:pPr>
            <a:r>
              <a:rPr lang="en-US" b="true" sz="3656">
                <a:solidFill>
                  <a:srgbClr val="112D4E"/>
                </a:solidFill>
                <a:latin typeface="Roboto Bold"/>
                <a:ea typeface="Roboto Bold"/>
                <a:cs typeface="Roboto Bold"/>
                <a:sym typeface="Roboto Bold"/>
              </a:rPr>
              <a:t>Introduction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309303" y="4480065"/>
            <a:ext cx="3162804" cy="52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949"/>
              </a:lnSpc>
            </a:pPr>
            <a:r>
              <a:rPr lang="en-US" b="true" sz="3656">
                <a:solidFill>
                  <a:srgbClr val="112D4E"/>
                </a:solidFill>
                <a:latin typeface="Roboto Bold"/>
                <a:ea typeface="Roboto Bold"/>
                <a:cs typeface="Roboto Bold"/>
                <a:sym typeface="Roboto Bold"/>
              </a:rPr>
              <a:t>Objectives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309303" y="5806913"/>
            <a:ext cx="3162804" cy="52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949"/>
              </a:lnSpc>
            </a:pPr>
            <a:r>
              <a:rPr lang="en-US" b="true" sz="3656">
                <a:solidFill>
                  <a:srgbClr val="112D4E"/>
                </a:solidFill>
                <a:latin typeface="Roboto Bold"/>
                <a:ea typeface="Roboto Bold"/>
                <a:cs typeface="Roboto Bold"/>
                <a:sym typeface="Roboto Bold"/>
              </a:rPr>
              <a:t>Main Content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309303" y="7205367"/>
            <a:ext cx="3162804" cy="52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949"/>
              </a:lnSpc>
            </a:pPr>
            <a:r>
              <a:rPr lang="en-US" b="true" sz="3656">
                <a:solidFill>
                  <a:srgbClr val="112D4E"/>
                </a:solidFill>
                <a:latin typeface="Roboto Bold"/>
                <a:ea typeface="Roboto Bold"/>
                <a:cs typeface="Roboto Bold"/>
                <a:sym typeface="Roboto Bold"/>
              </a:rPr>
              <a:t>Recap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7311095" y="8242094"/>
            <a:ext cx="669465" cy="482014"/>
          </a:xfrm>
          <a:custGeom>
            <a:avLst/>
            <a:gdLst/>
            <a:ahLst/>
            <a:cxnLst/>
            <a:rect r="r" b="b" t="t" l="l"/>
            <a:pathLst>
              <a:path h="482014" w="669465">
                <a:moveTo>
                  <a:pt x="0" y="0"/>
                </a:moveTo>
                <a:lnTo>
                  <a:pt x="669465" y="0"/>
                </a:lnTo>
                <a:lnTo>
                  <a:pt x="669465" y="482015"/>
                </a:lnTo>
                <a:lnTo>
                  <a:pt x="0" y="4820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2" id="32"/>
          <p:cNvGrpSpPr/>
          <p:nvPr/>
        </p:nvGrpSpPr>
        <p:grpSpPr>
          <a:xfrm rot="0">
            <a:off x="2672802" y="8357281"/>
            <a:ext cx="1188826" cy="1021647"/>
            <a:chOff x="0" y="0"/>
            <a:chExt cx="812800" cy="6985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8754" y="0"/>
              <a:ext cx="795293" cy="698500"/>
            </a:xfrm>
            <a:custGeom>
              <a:avLst/>
              <a:gdLst/>
              <a:ahLst/>
              <a:cxnLst/>
              <a:rect r="r" b="b" t="t" l="l"/>
              <a:pathLst>
                <a:path h="698500" w="795293">
                  <a:moveTo>
                    <a:pt x="781121" y="388652"/>
                  </a:moveTo>
                  <a:lnTo>
                    <a:pt x="623771" y="659098"/>
                  </a:lnTo>
                  <a:cubicBezTo>
                    <a:pt x="609578" y="683493"/>
                    <a:pt x="583483" y="698500"/>
                    <a:pt x="555260" y="698500"/>
                  </a:cubicBezTo>
                  <a:lnTo>
                    <a:pt x="240032" y="698500"/>
                  </a:lnTo>
                  <a:cubicBezTo>
                    <a:pt x="211809" y="698500"/>
                    <a:pt x="185714" y="683493"/>
                    <a:pt x="171521" y="659098"/>
                  </a:cubicBezTo>
                  <a:lnTo>
                    <a:pt x="14171" y="388652"/>
                  </a:lnTo>
                  <a:cubicBezTo>
                    <a:pt x="0" y="364295"/>
                    <a:pt x="0" y="334205"/>
                    <a:pt x="14171" y="309848"/>
                  </a:cubicBezTo>
                  <a:lnTo>
                    <a:pt x="171521" y="39402"/>
                  </a:lnTo>
                  <a:cubicBezTo>
                    <a:pt x="185714" y="15007"/>
                    <a:pt x="211809" y="0"/>
                    <a:pt x="240032" y="0"/>
                  </a:cubicBezTo>
                  <a:lnTo>
                    <a:pt x="555260" y="0"/>
                  </a:lnTo>
                  <a:cubicBezTo>
                    <a:pt x="583483" y="0"/>
                    <a:pt x="609578" y="15007"/>
                    <a:pt x="623771" y="39402"/>
                  </a:cubicBezTo>
                  <a:lnTo>
                    <a:pt x="781121" y="309848"/>
                  </a:lnTo>
                  <a:cubicBezTo>
                    <a:pt x="795292" y="334205"/>
                    <a:pt x="795292" y="364295"/>
                    <a:pt x="781121" y="388652"/>
                  </a:cubicBezTo>
                  <a:close/>
                </a:path>
              </a:pathLst>
            </a:custGeom>
            <a:solidFill>
              <a:srgbClr val="6FAA5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2973663" y="8608015"/>
            <a:ext cx="669465" cy="482014"/>
          </a:xfrm>
          <a:custGeom>
            <a:avLst/>
            <a:gdLst/>
            <a:ahLst/>
            <a:cxnLst/>
            <a:rect r="r" b="b" t="t" l="l"/>
            <a:pathLst>
              <a:path h="482014" w="669465">
                <a:moveTo>
                  <a:pt x="0" y="0"/>
                </a:moveTo>
                <a:lnTo>
                  <a:pt x="669465" y="0"/>
                </a:lnTo>
                <a:lnTo>
                  <a:pt x="669465" y="482014"/>
                </a:lnTo>
                <a:lnTo>
                  <a:pt x="0" y="4820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4309303" y="8636590"/>
            <a:ext cx="3162804" cy="52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949"/>
              </a:lnSpc>
            </a:pPr>
            <a:r>
              <a:rPr lang="en-US" b="true" sz="3656">
                <a:solidFill>
                  <a:srgbClr val="112D4E"/>
                </a:solidFill>
                <a:latin typeface="Roboto Bold"/>
                <a:ea typeface="Roboto Bold"/>
                <a:cs typeface="Roboto Bold"/>
                <a:sym typeface="Roboto Bold"/>
              </a:rPr>
              <a:t>Questions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97186" y="1670798"/>
            <a:ext cx="626542" cy="626542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FAA5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597186" y="4460320"/>
            <a:ext cx="626542" cy="62654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FAA5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597186" y="7249841"/>
            <a:ext cx="626542" cy="62654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FAA5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1924303"/>
            <a:ext cx="8102420" cy="1131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</a:pPr>
            <a:r>
              <a:rPr lang="en-US" b="true" sz="8000">
                <a:solidFill>
                  <a:srgbClr val="112D4E"/>
                </a:solidFill>
                <a:latin typeface="Roboto Bold"/>
                <a:ea typeface="Roboto Bold"/>
                <a:cs typeface="Roboto Bold"/>
                <a:sym typeface="Roboto Bold"/>
              </a:rPr>
              <a:t>Key Takeaways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609286" y="2390076"/>
            <a:ext cx="6650014" cy="1226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83"/>
              </a:lnSpc>
            </a:pPr>
            <a:r>
              <a:rPr lang="en-US" sz="2345" spc="-4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Your content should be placed here...Your content should be placed here...Your content should be placed here...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609286" y="5163574"/>
            <a:ext cx="6650014" cy="1226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83"/>
              </a:lnSpc>
            </a:pPr>
            <a:r>
              <a:rPr lang="en-US" sz="2345" spc="-4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Your content should be placed here...Your content should be placed here...Your content should be placed here...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609286" y="7937072"/>
            <a:ext cx="6650014" cy="1226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83"/>
              </a:lnSpc>
            </a:pPr>
            <a:r>
              <a:rPr lang="en-US" sz="2345" spc="-4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Your content should be placed here...Your content should be placed here...Your content should be placed here...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609286" y="1699373"/>
            <a:ext cx="3162804" cy="52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49"/>
              </a:lnSpc>
            </a:pPr>
            <a:r>
              <a:rPr lang="en-US" b="true" sz="3656" spc="-91">
                <a:solidFill>
                  <a:srgbClr val="112D4E"/>
                </a:solidFill>
                <a:latin typeface="Roboto Bold"/>
                <a:ea typeface="Roboto Bold"/>
                <a:cs typeface="Roboto Bold"/>
                <a:sym typeface="Roboto Bold"/>
              </a:rPr>
              <a:t>Objective #1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609286" y="4490337"/>
            <a:ext cx="3162804" cy="52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49"/>
              </a:lnSpc>
            </a:pPr>
            <a:r>
              <a:rPr lang="en-US" b="true" sz="3656" spc="-91">
                <a:solidFill>
                  <a:srgbClr val="112D4E"/>
                </a:solidFill>
                <a:latin typeface="Roboto Bold"/>
                <a:ea typeface="Roboto Bold"/>
                <a:cs typeface="Roboto Bold"/>
                <a:sym typeface="Roboto Bold"/>
              </a:rPr>
              <a:t>Objective #2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609286" y="7281301"/>
            <a:ext cx="3325007" cy="52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49"/>
              </a:lnSpc>
            </a:pPr>
            <a:r>
              <a:rPr lang="en-US" b="true" sz="3656" spc="-91">
                <a:solidFill>
                  <a:srgbClr val="112D4E"/>
                </a:solidFill>
                <a:latin typeface="Roboto Bold"/>
                <a:ea typeface="Roboto Bold"/>
                <a:cs typeface="Roboto Bold"/>
                <a:sym typeface="Roboto Bold"/>
              </a:rPr>
              <a:t>Objective #3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13766" y="3692095"/>
            <a:ext cx="7656482" cy="2113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74"/>
              </a:lnSpc>
            </a:pPr>
            <a:r>
              <a:rPr lang="en-US" sz="3053">
                <a:solidFill>
                  <a:srgbClr val="112D4E"/>
                </a:solidFill>
                <a:latin typeface="Open Sans"/>
                <a:ea typeface="Open Sans"/>
                <a:cs typeface="Open Sans"/>
                <a:sym typeface="Open Sans"/>
              </a:rPr>
              <a:t>Your </a:t>
            </a:r>
            <a:r>
              <a:rPr lang="en-US" sz="3053">
                <a:solidFill>
                  <a:srgbClr val="112D4E"/>
                </a:solidFill>
                <a:latin typeface="Open Sans"/>
                <a:ea typeface="Open Sans"/>
                <a:cs typeface="Open Sans"/>
                <a:sym typeface="Open Sans"/>
              </a:rPr>
              <a:t>content should be placed here...</a:t>
            </a:r>
          </a:p>
          <a:p>
            <a:pPr algn="l" marL="0" indent="0" lvl="0">
              <a:lnSpc>
                <a:spcPts val="4274"/>
              </a:lnSpc>
            </a:pPr>
            <a:r>
              <a:rPr lang="en-US" sz="3053">
                <a:solidFill>
                  <a:srgbClr val="112D4E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</a:t>
            </a:r>
          </a:p>
          <a:p>
            <a:pPr algn="l" marL="0" indent="0" lvl="0">
              <a:lnSpc>
                <a:spcPts val="4274"/>
              </a:lnSpc>
            </a:pPr>
            <a:r>
              <a:rPr lang="en-US" sz="3053">
                <a:solidFill>
                  <a:srgbClr val="112D4E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</a:t>
            </a:r>
          </a:p>
          <a:p>
            <a:pPr algn="l">
              <a:lnSpc>
                <a:spcPts val="4274"/>
              </a:lnSpc>
            </a:pPr>
            <a:r>
              <a:rPr lang="en-US" sz="3053">
                <a:solidFill>
                  <a:srgbClr val="112D4E"/>
                </a:solidFill>
                <a:latin typeface="Open Sans"/>
                <a:ea typeface="Open Sans"/>
                <a:cs typeface="Open Sans"/>
                <a:sym typeface="Open Sans"/>
              </a:rPr>
              <a:t>Your content should be placed here...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7088984" y="124963"/>
            <a:ext cx="1047425" cy="1628122"/>
          </a:xfrm>
          <a:custGeom>
            <a:avLst/>
            <a:gdLst/>
            <a:ahLst/>
            <a:cxnLst/>
            <a:rect r="r" b="b" t="t" l="l"/>
            <a:pathLst>
              <a:path h="1628122" w="1047425">
                <a:moveTo>
                  <a:pt x="0" y="0"/>
                </a:moveTo>
                <a:lnTo>
                  <a:pt x="1047425" y="0"/>
                </a:lnTo>
                <a:lnTo>
                  <a:pt x="1047425" y="1628121"/>
                </a:lnTo>
                <a:lnTo>
                  <a:pt x="0" y="1628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5107" y="5276639"/>
            <a:ext cx="866162" cy="866162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  <a:ln w="66675" cap="sq">
              <a:gradFill>
                <a:gsLst>
                  <a:gs pos="0">
                    <a:srgbClr val="3183ED">
                      <a:alpha val="100000"/>
                    </a:srgbClr>
                  </a:gs>
                  <a:gs pos="100000">
                    <a:srgbClr val="56CCF2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65107" y="7573258"/>
            <a:ext cx="866162" cy="86616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  <a:ln w="66675" cap="sq">
              <a:gradFill>
                <a:gsLst>
                  <a:gs pos="0">
                    <a:srgbClr val="3183ED">
                      <a:alpha val="100000"/>
                    </a:srgbClr>
                  </a:gs>
                  <a:gs pos="100000">
                    <a:srgbClr val="56CCF2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253731" y="1023899"/>
            <a:ext cx="11694282" cy="1141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</a:pPr>
            <a:r>
              <a:rPr lang="en-US" b="true" sz="8000" spc="-200">
                <a:solidFill>
                  <a:srgbClr val="112D4E"/>
                </a:solidFill>
                <a:latin typeface="Barlow Bold"/>
                <a:ea typeface="Barlow Bold"/>
                <a:cs typeface="Barlow Bold"/>
                <a:sym typeface="Barlow Bold"/>
              </a:rPr>
              <a:t>Slide title goes here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7585" y="5429666"/>
            <a:ext cx="221206" cy="560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40"/>
              </a:lnSpc>
            </a:pPr>
            <a:r>
              <a:rPr lang="en-US" b="true" sz="3926" spc="-98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49485" y="7697497"/>
            <a:ext cx="221206" cy="560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40"/>
              </a:lnSpc>
            </a:pPr>
            <a:r>
              <a:rPr lang="en-US" b="true" sz="3926" spc="-98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922695" y="3020685"/>
            <a:ext cx="14524586" cy="5804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6046" indent="-353023" lvl="1">
              <a:lnSpc>
                <a:spcPts val="5166"/>
              </a:lnSpc>
              <a:buFont typeface="Arial"/>
              <a:buChar char="•"/>
            </a:pPr>
            <a:r>
              <a:rPr lang="en-US" sz="3270" spc="-6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Your content should be placed here...Your content should be placed here...Your content should be placed here...</a:t>
            </a:r>
          </a:p>
          <a:p>
            <a:pPr algn="l" marL="706046" indent="-353023" lvl="1">
              <a:lnSpc>
                <a:spcPts val="5166"/>
              </a:lnSpc>
              <a:buFont typeface="Arial"/>
              <a:buChar char="•"/>
            </a:pPr>
            <a:r>
              <a:rPr lang="en-US" sz="3270" spc="-6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Your content should be placed here...Your content should be placed here...Your content should be placed here...</a:t>
            </a:r>
          </a:p>
          <a:p>
            <a:pPr algn="l" marL="706046" indent="-353023" lvl="1">
              <a:lnSpc>
                <a:spcPts val="5166"/>
              </a:lnSpc>
              <a:buFont typeface="Arial"/>
              <a:buChar char="•"/>
            </a:pPr>
            <a:r>
              <a:rPr lang="en-US" sz="3270" spc="-6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Your content should be placed here...Your content should be placed here...Your content should be placed here...</a:t>
            </a:r>
          </a:p>
          <a:p>
            <a:pPr algn="l" marL="706046" indent="-353023" lvl="1">
              <a:lnSpc>
                <a:spcPts val="5166"/>
              </a:lnSpc>
              <a:buFont typeface="Arial"/>
              <a:buChar char="•"/>
            </a:pPr>
            <a:r>
              <a:rPr lang="en-US" sz="3270" spc="-6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Your content should be placed here...Your content should be placed here...Your content should be placed here...</a:t>
            </a:r>
          </a:p>
          <a:p>
            <a:pPr algn="l">
              <a:lnSpc>
                <a:spcPts val="5166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7088984" y="124963"/>
            <a:ext cx="1047425" cy="1628122"/>
          </a:xfrm>
          <a:custGeom>
            <a:avLst/>
            <a:gdLst/>
            <a:ahLst/>
            <a:cxnLst/>
            <a:rect r="r" b="b" t="t" l="l"/>
            <a:pathLst>
              <a:path h="1628122" w="1047425">
                <a:moveTo>
                  <a:pt x="0" y="0"/>
                </a:moveTo>
                <a:lnTo>
                  <a:pt x="1047425" y="0"/>
                </a:lnTo>
                <a:lnTo>
                  <a:pt x="1047425" y="1628121"/>
                </a:lnTo>
                <a:lnTo>
                  <a:pt x="0" y="1628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725764" y="3877179"/>
            <a:ext cx="5341164" cy="6836691"/>
            <a:chOff x="0" y="0"/>
            <a:chExt cx="6350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" cy="810358"/>
            </a:xfrm>
            <a:custGeom>
              <a:avLst/>
              <a:gdLst/>
              <a:ahLst/>
              <a:cxnLst/>
              <a:rect r="r" b="b" t="t" l="l"/>
              <a:pathLst>
                <a:path h="810358" w="635000">
                  <a:moveTo>
                    <a:pt x="635000" y="20383"/>
                  </a:moveTo>
                  <a:lnTo>
                    <a:pt x="635000" y="678117"/>
                  </a:lnTo>
                  <a:cubicBezTo>
                    <a:pt x="635000" y="690346"/>
                    <a:pt x="627328" y="701262"/>
                    <a:pt x="615822" y="705404"/>
                  </a:cubicBezTo>
                  <a:lnTo>
                    <a:pt x="336678" y="805896"/>
                  </a:lnTo>
                  <a:cubicBezTo>
                    <a:pt x="324282" y="810358"/>
                    <a:pt x="310718" y="810358"/>
                    <a:pt x="298322" y="805896"/>
                  </a:cubicBezTo>
                  <a:lnTo>
                    <a:pt x="19178" y="705404"/>
                  </a:lnTo>
                  <a:cubicBezTo>
                    <a:pt x="7672" y="701262"/>
                    <a:pt x="0" y="690346"/>
                    <a:pt x="0" y="678117"/>
                  </a:cubicBezTo>
                  <a:lnTo>
                    <a:pt x="0" y="20383"/>
                  </a:lnTo>
                  <a:cubicBezTo>
                    <a:pt x="0" y="14977"/>
                    <a:pt x="2148" y="9793"/>
                    <a:pt x="5970" y="5970"/>
                  </a:cubicBezTo>
                  <a:cubicBezTo>
                    <a:pt x="9793" y="2148"/>
                    <a:pt x="14977" y="0"/>
                    <a:pt x="20383" y="0"/>
                  </a:cubicBezTo>
                  <a:lnTo>
                    <a:pt x="614617" y="0"/>
                  </a:lnTo>
                  <a:cubicBezTo>
                    <a:pt x="620023" y="0"/>
                    <a:pt x="625207" y="2148"/>
                    <a:pt x="629030" y="5970"/>
                  </a:cubicBezTo>
                  <a:cubicBezTo>
                    <a:pt x="632852" y="9793"/>
                    <a:pt x="635000" y="14977"/>
                    <a:pt x="635000" y="20383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51C75">
                    <a:alpha val="100000"/>
                  </a:srgbClr>
                </a:gs>
                <a:gs pos="100000">
                  <a:srgbClr val="157DAC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5400000">
            <a:off x="-1001040" y="6420054"/>
            <a:ext cx="8794773" cy="5397792"/>
          </a:xfrm>
          <a:custGeom>
            <a:avLst/>
            <a:gdLst/>
            <a:ahLst/>
            <a:cxnLst/>
            <a:rect r="r" b="b" t="t" l="l"/>
            <a:pathLst>
              <a:path h="5397792" w="8794773">
                <a:moveTo>
                  <a:pt x="0" y="0"/>
                </a:moveTo>
                <a:lnTo>
                  <a:pt x="8794773" y="0"/>
                </a:lnTo>
                <a:lnTo>
                  <a:pt x="8794773" y="5397792"/>
                </a:lnTo>
                <a:lnTo>
                  <a:pt x="0" y="53977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-10800000">
            <a:off x="6464218" y="3877179"/>
            <a:ext cx="5341164" cy="6836691"/>
            <a:chOff x="0" y="0"/>
            <a:chExt cx="6350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" cy="810358"/>
            </a:xfrm>
            <a:custGeom>
              <a:avLst/>
              <a:gdLst/>
              <a:ahLst/>
              <a:cxnLst/>
              <a:rect r="r" b="b" t="t" l="l"/>
              <a:pathLst>
                <a:path h="810358" w="635000">
                  <a:moveTo>
                    <a:pt x="635000" y="20383"/>
                  </a:moveTo>
                  <a:lnTo>
                    <a:pt x="635000" y="678117"/>
                  </a:lnTo>
                  <a:cubicBezTo>
                    <a:pt x="635000" y="690346"/>
                    <a:pt x="627328" y="701262"/>
                    <a:pt x="615822" y="705404"/>
                  </a:cubicBezTo>
                  <a:lnTo>
                    <a:pt x="336678" y="805896"/>
                  </a:lnTo>
                  <a:cubicBezTo>
                    <a:pt x="324282" y="810358"/>
                    <a:pt x="310718" y="810358"/>
                    <a:pt x="298322" y="805896"/>
                  </a:cubicBezTo>
                  <a:lnTo>
                    <a:pt x="19178" y="705404"/>
                  </a:lnTo>
                  <a:cubicBezTo>
                    <a:pt x="7672" y="701262"/>
                    <a:pt x="0" y="690346"/>
                    <a:pt x="0" y="678117"/>
                  </a:cubicBezTo>
                  <a:lnTo>
                    <a:pt x="0" y="20383"/>
                  </a:lnTo>
                  <a:cubicBezTo>
                    <a:pt x="0" y="14977"/>
                    <a:pt x="2148" y="9793"/>
                    <a:pt x="5970" y="5970"/>
                  </a:cubicBezTo>
                  <a:cubicBezTo>
                    <a:pt x="9793" y="2148"/>
                    <a:pt x="14977" y="0"/>
                    <a:pt x="20383" y="0"/>
                  </a:cubicBezTo>
                  <a:lnTo>
                    <a:pt x="614617" y="0"/>
                  </a:lnTo>
                  <a:cubicBezTo>
                    <a:pt x="620023" y="0"/>
                    <a:pt x="625207" y="2148"/>
                    <a:pt x="629030" y="5970"/>
                  </a:cubicBezTo>
                  <a:cubicBezTo>
                    <a:pt x="632852" y="9793"/>
                    <a:pt x="635000" y="14977"/>
                    <a:pt x="635000" y="20383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51C75">
                    <a:alpha val="100000"/>
                  </a:srgbClr>
                </a:gs>
                <a:gs pos="100000">
                  <a:srgbClr val="157DAC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10800000">
            <a:off x="12201207" y="3877179"/>
            <a:ext cx="5341164" cy="6836691"/>
            <a:chOff x="0" y="0"/>
            <a:chExt cx="6350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" cy="810358"/>
            </a:xfrm>
            <a:custGeom>
              <a:avLst/>
              <a:gdLst/>
              <a:ahLst/>
              <a:cxnLst/>
              <a:rect r="r" b="b" t="t" l="l"/>
              <a:pathLst>
                <a:path h="810358" w="635000">
                  <a:moveTo>
                    <a:pt x="635000" y="20383"/>
                  </a:moveTo>
                  <a:lnTo>
                    <a:pt x="635000" y="678117"/>
                  </a:lnTo>
                  <a:cubicBezTo>
                    <a:pt x="635000" y="690346"/>
                    <a:pt x="627328" y="701262"/>
                    <a:pt x="615822" y="705404"/>
                  </a:cubicBezTo>
                  <a:lnTo>
                    <a:pt x="336678" y="805896"/>
                  </a:lnTo>
                  <a:cubicBezTo>
                    <a:pt x="324282" y="810358"/>
                    <a:pt x="310718" y="810358"/>
                    <a:pt x="298322" y="805896"/>
                  </a:cubicBezTo>
                  <a:lnTo>
                    <a:pt x="19178" y="705404"/>
                  </a:lnTo>
                  <a:cubicBezTo>
                    <a:pt x="7672" y="701262"/>
                    <a:pt x="0" y="690346"/>
                    <a:pt x="0" y="678117"/>
                  </a:cubicBezTo>
                  <a:lnTo>
                    <a:pt x="0" y="20383"/>
                  </a:lnTo>
                  <a:cubicBezTo>
                    <a:pt x="0" y="14977"/>
                    <a:pt x="2148" y="9793"/>
                    <a:pt x="5970" y="5970"/>
                  </a:cubicBezTo>
                  <a:cubicBezTo>
                    <a:pt x="9793" y="2148"/>
                    <a:pt x="14977" y="0"/>
                    <a:pt x="20383" y="0"/>
                  </a:cubicBezTo>
                  <a:lnTo>
                    <a:pt x="614617" y="0"/>
                  </a:lnTo>
                  <a:cubicBezTo>
                    <a:pt x="620023" y="0"/>
                    <a:pt x="625207" y="2148"/>
                    <a:pt x="629030" y="5970"/>
                  </a:cubicBezTo>
                  <a:cubicBezTo>
                    <a:pt x="632852" y="9793"/>
                    <a:pt x="635000" y="14977"/>
                    <a:pt x="635000" y="20383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51C75">
                    <a:alpha val="100000"/>
                  </a:srgbClr>
                </a:gs>
                <a:gs pos="100000">
                  <a:srgbClr val="157DAC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-5400000">
            <a:off x="10494267" y="6420054"/>
            <a:ext cx="8794773" cy="5397792"/>
          </a:xfrm>
          <a:custGeom>
            <a:avLst/>
            <a:gdLst/>
            <a:ahLst/>
            <a:cxnLst/>
            <a:rect r="r" b="b" t="t" l="l"/>
            <a:pathLst>
              <a:path h="5397792" w="8794773">
                <a:moveTo>
                  <a:pt x="0" y="0"/>
                </a:moveTo>
                <a:lnTo>
                  <a:pt x="8794773" y="0"/>
                </a:lnTo>
                <a:lnTo>
                  <a:pt x="8794773" y="5397792"/>
                </a:lnTo>
                <a:lnTo>
                  <a:pt x="0" y="53977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257132" y="5142343"/>
            <a:ext cx="4278430" cy="6906022"/>
            <a:chOff x="0" y="0"/>
            <a:chExt cx="1080630" cy="174429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80629" cy="1744297"/>
            </a:xfrm>
            <a:custGeom>
              <a:avLst/>
              <a:gdLst/>
              <a:ahLst/>
              <a:cxnLst/>
              <a:rect r="r" b="b" t="t" l="l"/>
              <a:pathLst>
                <a:path h="1744297" w="1080629">
                  <a:moveTo>
                    <a:pt x="65143" y="0"/>
                  </a:moveTo>
                  <a:lnTo>
                    <a:pt x="1015487" y="0"/>
                  </a:lnTo>
                  <a:cubicBezTo>
                    <a:pt x="1051464" y="0"/>
                    <a:pt x="1080629" y="29165"/>
                    <a:pt x="1080629" y="65143"/>
                  </a:cubicBezTo>
                  <a:lnTo>
                    <a:pt x="1080629" y="1679154"/>
                  </a:lnTo>
                  <a:cubicBezTo>
                    <a:pt x="1080629" y="1696431"/>
                    <a:pt x="1073766" y="1713000"/>
                    <a:pt x="1061550" y="1725217"/>
                  </a:cubicBezTo>
                  <a:cubicBezTo>
                    <a:pt x="1049333" y="1737434"/>
                    <a:pt x="1032764" y="1744297"/>
                    <a:pt x="1015487" y="1744297"/>
                  </a:cubicBezTo>
                  <a:lnTo>
                    <a:pt x="65143" y="1744297"/>
                  </a:lnTo>
                  <a:cubicBezTo>
                    <a:pt x="47866" y="1744297"/>
                    <a:pt x="31297" y="1737434"/>
                    <a:pt x="19080" y="1725217"/>
                  </a:cubicBezTo>
                  <a:cubicBezTo>
                    <a:pt x="6863" y="1713000"/>
                    <a:pt x="0" y="1696431"/>
                    <a:pt x="0" y="1679154"/>
                  </a:cubicBezTo>
                  <a:lnTo>
                    <a:pt x="0" y="65143"/>
                  </a:lnTo>
                  <a:cubicBezTo>
                    <a:pt x="0" y="47866"/>
                    <a:pt x="6863" y="31297"/>
                    <a:pt x="19080" y="19080"/>
                  </a:cubicBezTo>
                  <a:cubicBezTo>
                    <a:pt x="31297" y="6863"/>
                    <a:pt x="47866" y="0"/>
                    <a:pt x="65143" y="0"/>
                  </a:cubicBezTo>
                  <a:close/>
                </a:path>
              </a:pathLst>
            </a:custGeom>
            <a:solidFill>
              <a:srgbClr val="F6FBF6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1080630" cy="17728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995585" y="5142343"/>
            <a:ext cx="4278430" cy="6906022"/>
            <a:chOff x="0" y="0"/>
            <a:chExt cx="1080630" cy="174429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80629" cy="1744297"/>
            </a:xfrm>
            <a:custGeom>
              <a:avLst/>
              <a:gdLst/>
              <a:ahLst/>
              <a:cxnLst/>
              <a:rect r="r" b="b" t="t" l="l"/>
              <a:pathLst>
                <a:path h="1744297" w="1080629">
                  <a:moveTo>
                    <a:pt x="65143" y="0"/>
                  </a:moveTo>
                  <a:lnTo>
                    <a:pt x="1015487" y="0"/>
                  </a:lnTo>
                  <a:cubicBezTo>
                    <a:pt x="1051464" y="0"/>
                    <a:pt x="1080629" y="29165"/>
                    <a:pt x="1080629" y="65143"/>
                  </a:cubicBezTo>
                  <a:lnTo>
                    <a:pt x="1080629" y="1679154"/>
                  </a:lnTo>
                  <a:cubicBezTo>
                    <a:pt x="1080629" y="1696431"/>
                    <a:pt x="1073766" y="1713000"/>
                    <a:pt x="1061550" y="1725217"/>
                  </a:cubicBezTo>
                  <a:cubicBezTo>
                    <a:pt x="1049333" y="1737434"/>
                    <a:pt x="1032764" y="1744297"/>
                    <a:pt x="1015487" y="1744297"/>
                  </a:cubicBezTo>
                  <a:lnTo>
                    <a:pt x="65143" y="1744297"/>
                  </a:lnTo>
                  <a:cubicBezTo>
                    <a:pt x="47866" y="1744297"/>
                    <a:pt x="31297" y="1737434"/>
                    <a:pt x="19080" y="1725217"/>
                  </a:cubicBezTo>
                  <a:cubicBezTo>
                    <a:pt x="6863" y="1713000"/>
                    <a:pt x="0" y="1696431"/>
                    <a:pt x="0" y="1679154"/>
                  </a:cubicBezTo>
                  <a:lnTo>
                    <a:pt x="0" y="65143"/>
                  </a:lnTo>
                  <a:cubicBezTo>
                    <a:pt x="0" y="47866"/>
                    <a:pt x="6863" y="31297"/>
                    <a:pt x="19080" y="19080"/>
                  </a:cubicBezTo>
                  <a:cubicBezTo>
                    <a:pt x="31297" y="6863"/>
                    <a:pt x="47866" y="0"/>
                    <a:pt x="65143" y="0"/>
                  </a:cubicBezTo>
                  <a:close/>
                </a:path>
              </a:pathLst>
            </a:custGeom>
            <a:solidFill>
              <a:srgbClr val="F6FBF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1080630" cy="17728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732574" y="5142343"/>
            <a:ext cx="4278430" cy="6906022"/>
            <a:chOff x="0" y="0"/>
            <a:chExt cx="1080630" cy="174429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80629" cy="1744297"/>
            </a:xfrm>
            <a:custGeom>
              <a:avLst/>
              <a:gdLst/>
              <a:ahLst/>
              <a:cxnLst/>
              <a:rect r="r" b="b" t="t" l="l"/>
              <a:pathLst>
                <a:path h="1744297" w="1080629">
                  <a:moveTo>
                    <a:pt x="65143" y="0"/>
                  </a:moveTo>
                  <a:lnTo>
                    <a:pt x="1015487" y="0"/>
                  </a:lnTo>
                  <a:cubicBezTo>
                    <a:pt x="1051464" y="0"/>
                    <a:pt x="1080629" y="29165"/>
                    <a:pt x="1080629" y="65143"/>
                  </a:cubicBezTo>
                  <a:lnTo>
                    <a:pt x="1080629" y="1679154"/>
                  </a:lnTo>
                  <a:cubicBezTo>
                    <a:pt x="1080629" y="1696431"/>
                    <a:pt x="1073766" y="1713000"/>
                    <a:pt x="1061550" y="1725217"/>
                  </a:cubicBezTo>
                  <a:cubicBezTo>
                    <a:pt x="1049333" y="1737434"/>
                    <a:pt x="1032764" y="1744297"/>
                    <a:pt x="1015487" y="1744297"/>
                  </a:cubicBezTo>
                  <a:lnTo>
                    <a:pt x="65143" y="1744297"/>
                  </a:lnTo>
                  <a:cubicBezTo>
                    <a:pt x="47866" y="1744297"/>
                    <a:pt x="31297" y="1737434"/>
                    <a:pt x="19080" y="1725217"/>
                  </a:cubicBezTo>
                  <a:cubicBezTo>
                    <a:pt x="6863" y="1713000"/>
                    <a:pt x="0" y="1696431"/>
                    <a:pt x="0" y="1679154"/>
                  </a:cubicBezTo>
                  <a:lnTo>
                    <a:pt x="0" y="65143"/>
                  </a:lnTo>
                  <a:cubicBezTo>
                    <a:pt x="0" y="47866"/>
                    <a:pt x="6863" y="31297"/>
                    <a:pt x="19080" y="19080"/>
                  </a:cubicBezTo>
                  <a:cubicBezTo>
                    <a:pt x="31297" y="6863"/>
                    <a:pt x="47866" y="0"/>
                    <a:pt x="65143" y="0"/>
                  </a:cubicBezTo>
                  <a:close/>
                </a:path>
              </a:pathLst>
            </a:custGeom>
            <a:solidFill>
              <a:srgbClr val="F6FBF6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8575"/>
              <a:ext cx="1080630" cy="17728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-5400000">
            <a:off x="2354233" y="3181784"/>
            <a:ext cx="2084228" cy="1894042"/>
          </a:xfrm>
          <a:custGeom>
            <a:avLst/>
            <a:gdLst/>
            <a:ahLst/>
            <a:cxnLst/>
            <a:rect r="r" b="b" t="t" l="l"/>
            <a:pathLst>
              <a:path h="1894042" w="2084228">
                <a:moveTo>
                  <a:pt x="0" y="0"/>
                </a:moveTo>
                <a:lnTo>
                  <a:pt x="2084227" y="0"/>
                </a:lnTo>
                <a:lnTo>
                  <a:pt x="2084227" y="1894041"/>
                </a:lnTo>
                <a:lnTo>
                  <a:pt x="0" y="1894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5400000">
            <a:off x="8092686" y="3181784"/>
            <a:ext cx="2084228" cy="1894042"/>
          </a:xfrm>
          <a:custGeom>
            <a:avLst/>
            <a:gdLst/>
            <a:ahLst/>
            <a:cxnLst/>
            <a:rect r="r" b="b" t="t" l="l"/>
            <a:pathLst>
              <a:path h="1894042" w="2084228">
                <a:moveTo>
                  <a:pt x="0" y="0"/>
                </a:moveTo>
                <a:lnTo>
                  <a:pt x="2084228" y="0"/>
                </a:lnTo>
                <a:lnTo>
                  <a:pt x="2084228" y="1894041"/>
                </a:lnTo>
                <a:lnTo>
                  <a:pt x="0" y="1894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2658443" y="3194146"/>
            <a:ext cx="1534815" cy="1785967"/>
            <a:chOff x="0" y="0"/>
            <a:chExt cx="6985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14983"/>
              <a:ext cx="698500" cy="782834"/>
            </a:xfrm>
            <a:custGeom>
              <a:avLst/>
              <a:gdLst/>
              <a:ahLst/>
              <a:cxnLst/>
              <a:rect r="r" b="b" t="t" l="l"/>
              <a:pathLst>
                <a:path h="782834" w="698500">
                  <a:moveTo>
                    <a:pt x="416693" y="24257"/>
                  </a:moveTo>
                  <a:lnTo>
                    <a:pt x="631057" y="148977"/>
                  </a:lnTo>
                  <a:cubicBezTo>
                    <a:pt x="672812" y="173272"/>
                    <a:pt x="698500" y="217936"/>
                    <a:pt x="698500" y="266245"/>
                  </a:cubicBezTo>
                  <a:lnTo>
                    <a:pt x="698500" y="516589"/>
                  </a:lnTo>
                  <a:cubicBezTo>
                    <a:pt x="698500" y="564898"/>
                    <a:pt x="672812" y="609563"/>
                    <a:pt x="631057" y="633857"/>
                  </a:cubicBezTo>
                  <a:lnTo>
                    <a:pt x="416693" y="758577"/>
                  </a:lnTo>
                  <a:cubicBezTo>
                    <a:pt x="375002" y="782834"/>
                    <a:pt x="323498" y="782834"/>
                    <a:pt x="281807" y="758577"/>
                  </a:cubicBezTo>
                  <a:lnTo>
                    <a:pt x="67443" y="633857"/>
                  </a:lnTo>
                  <a:cubicBezTo>
                    <a:pt x="25688" y="609563"/>
                    <a:pt x="0" y="564898"/>
                    <a:pt x="0" y="516589"/>
                  </a:cubicBezTo>
                  <a:lnTo>
                    <a:pt x="0" y="266245"/>
                  </a:lnTo>
                  <a:cubicBezTo>
                    <a:pt x="0" y="217936"/>
                    <a:pt x="25688" y="173272"/>
                    <a:pt x="67443" y="148977"/>
                  </a:cubicBezTo>
                  <a:lnTo>
                    <a:pt x="281807" y="24257"/>
                  </a:lnTo>
                  <a:cubicBezTo>
                    <a:pt x="323498" y="0"/>
                    <a:pt x="375002" y="0"/>
                    <a:pt x="416693" y="24257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51C75">
                    <a:alpha val="100000"/>
                  </a:srgbClr>
                </a:gs>
                <a:gs pos="100000">
                  <a:srgbClr val="157DAC">
                    <a:alpha val="100000"/>
                  </a:srgbClr>
                </a:gs>
              </a:gsLst>
              <a:lin ang="5400000"/>
            </a:gra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7" id="27"/>
          <p:cNvGrpSpPr/>
          <p:nvPr/>
        </p:nvGrpSpPr>
        <p:grpSpPr>
          <a:xfrm rot="0">
            <a:off x="8396897" y="3194146"/>
            <a:ext cx="1534815" cy="1785967"/>
            <a:chOff x="0" y="0"/>
            <a:chExt cx="6985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14983"/>
              <a:ext cx="698500" cy="782834"/>
            </a:xfrm>
            <a:custGeom>
              <a:avLst/>
              <a:gdLst/>
              <a:ahLst/>
              <a:cxnLst/>
              <a:rect r="r" b="b" t="t" l="l"/>
              <a:pathLst>
                <a:path h="782834" w="698500">
                  <a:moveTo>
                    <a:pt x="416693" y="24257"/>
                  </a:moveTo>
                  <a:lnTo>
                    <a:pt x="631057" y="148977"/>
                  </a:lnTo>
                  <a:cubicBezTo>
                    <a:pt x="672812" y="173272"/>
                    <a:pt x="698500" y="217936"/>
                    <a:pt x="698500" y="266245"/>
                  </a:cubicBezTo>
                  <a:lnTo>
                    <a:pt x="698500" y="516589"/>
                  </a:lnTo>
                  <a:cubicBezTo>
                    <a:pt x="698500" y="564898"/>
                    <a:pt x="672812" y="609563"/>
                    <a:pt x="631057" y="633857"/>
                  </a:cubicBezTo>
                  <a:lnTo>
                    <a:pt x="416693" y="758577"/>
                  </a:lnTo>
                  <a:cubicBezTo>
                    <a:pt x="375002" y="782834"/>
                    <a:pt x="323498" y="782834"/>
                    <a:pt x="281807" y="758577"/>
                  </a:cubicBezTo>
                  <a:lnTo>
                    <a:pt x="67443" y="633857"/>
                  </a:lnTo>
                  <a:cubicBezTo>
                    <a:pt x="25688" y="609563"/>
                    <a:pt x="0" y="564898"/>
                    <a:pt x="0" y="516589"/>
                  </a:cubicBezTo>
                  <a:lnTo>
                    <a:pt x="0" y="266245"/>
                  </a:lnTo>
                  <a:cubicBezTo>
                    <a:pt x="0" y="217936"/>
                    <a:pt x="25688" y="173272"/>
                    <a:pt x="67443" y="148977"/>
                  </a:cubicBezTo>
                  <a:lnTo>
                    <a:pt x="281807" y="24257"/>
                  </a:lnTo>
                  <a:cubicBezTo>
                    <a:pt x="323498" y="0"/>
                    <a:pt x="375002" y="0"/>
                    <a:pt x="416693" y="24257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51C75">
                    <a:alpha val="100000"/>
                  </a:srgbClr>
                </a:gs>
                <a:gs pos="100000">
                  <a:srgbClr val="157DAC">
                    <a:alpha val="100000"/>
                  </a:srgbClr>
                </a:gs>
              </a:gsLst>
              <a:lin ang="5400000"/>
            </a:gra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29" id="29"/>
          <p:cNvSpPr/>
          <p:nvPr/>
        </p:nvSpPr>
        <p:spPr>
          <a:xfrm flipH="false" flipV="false" rot="-5400000">
            <a:off x="13829675" y="3181784"/>
            <a:ext cx="2084228" cy="1894042"/>
          </a:xfrm>
          <a:custGeom>
            <a:avLst/>
            <a:gdLst/>
            <a:ahLst/>
            <a:cxnLst/>
            <a:rect r="r" b="b" t="t" l="l"/>
            <a:pathLst>
              <a:path h="1894042" w="2084228">
                <a:moveTo>
                  <a:pt x="0" y="0"/>
                </a:moveTo>
                <a:lnTo>
                  <a:pt x="2084228" y="0"/>
                </a:lnTo>
                <a:lnTo>
                  <a:pt x="2084228" y="1894041"/>
                </a:lnTo>
                <a:lnTo>
                  <a:pt x="0" y="1894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14133886" y="3194146"/>
            <a:ext cx="1534815" cy="1785967"/>
            <a:chOff x="0" y="0"/>
            <a:chExt cx="6985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14983"/>
              <a:ext cx="698500" cy="782834"/>
            </a:xfrm>
            <a:custGeom>
              <a:avLst/>
              <a:gdLst/>
              <a:ahLst/>
              <a:cxnLst/>
              <a:rect r="r" b="b" t="t" l="l"/>
              <a:pathLst>
                <a:path h="782834" w="698500">
                  <a:moveTo>
                    <a:pt x="416693" y="24257"/>
                  </a:moveTo>
                  <a:lnTo>
                    <a:pt x="631057" y="148977"/>
                  </a:lnTo>
                  <a:cubicBezTo>
                    <a:pt x="672812" y="173272"/>
                    <a:pt x="698500" y="217936"/>
                    <a:pt x="698500" y="266245"/>
                  </a:cubicBezTo>
                  <a:lnTo>
                    <a:pt x="698500" y="516589"/>
                  </a:lnTo>
                  <a:cubicBezTo>
                    <a:pt x="698500" y="564898"/>
                    <a:pt x="672812" y="609563"/>
                    <a:pt x="631057" y="633857"/>
                  </a:cubicBezTo>
                  <a:lnTo>
                    <a:pt x="416693" y="758577"/>
                  </a:lnTo>
                  <a:cubicBezTo>
                    <a:pt x="375002" y="782834"/>
                    <a:pt x="323498" y="782834"/>
                    <a:pt x="281807" y="758577"/>
                  </a:cubicBezTo>
                  <a:lnTo>
                    <a:pt x="67443" y="633857"/>
                  </a:lnTo>
                  <a:cubicBezTo>
                    <a:pt x="25688" y="609563"/>
                    <a:pt x="0" y="564898"/>
                    <a:pt x="0" y="516589"/>
                  </a:cubicBezTo>
                  <a:lnTo>
                    <a:pt x="0" y="266245"/>
                  </a:lnTo>
                  <a:cubicBezTo>
                    <a:pt x="0" y="217936"/>
                    <a:pt x="25688" y="173272"/>
                    <a:pt x="67443" y="148977"/>
                  </a:cubicBezTo>
                  <a:lnTo>
                    <a:pt x="281807" y="24257"/>
                  </a:lnTo>
                  <a:cubicBezTo>
                    <a:pt x="323498" y="0"/>
                    <a:pt x="375002" y="0"/>
                    <a:pt x="416693" y="24257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51C75">
                    <a:alpha val="100000"/>
                  </a:srgbClr>
                </a:gs>
                <a:gs pos="100000">
                  <a:srgbClr val="157DAC">
                    <a:alpha val="100000"/>
                  </a:srgbClr>
                </a:gs>
              </a:gsLst>
              <a:lin ang="5400000"/>
            </a:gra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32" id="32"/>
          <p:cNvSpPr/>
          <p:nvPr/>
        </p:nvSpPr>
        <p:spPr>
          <a:xfrm flipH="false" flipV="false" rot="0">
            <a:off x="14474789" y="3664784"/>
            <a:ext cx="834049" cy="906575"/>
          </a:xfrm>
          <a:custGeom>
            <a:avLst/>
            <a:gdLst/>
            <a:ahLst/>
            <a:cxnLst/>
            <a:rect r="r" b="b" t="t" l="l"/>
            <a:pathLst>
              <a:path h="906575" w="834049">
                <a:moveTo>
                  <a:pt x="0" y="0"/>
                </a:moveTo>
                <a:lnTo>
                  <a:pt x="834049" y="0"/>
                </a:lnTo>
                <a:lnTo>
                  <a:pt x="834049" y="906575"/>
                </a:lnTo>
                <a:lnTo>
                  <a:pt x="0" y="9065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3396347" y="0"/>
            <a:ext cx="12626248" cy="1807862"/>
            <a:chOff x="0" y="0"/>
            <a:chExt cx="5970210" cy="854832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2151" y="0"/>
              <a:ext cx="5965908" cy="854832"/>
            </a:xfrm>
            <a:custGeom>
              <a:avLst/>
              <a:gdLst/>
              <a:ahLst/>
              <a:cxnLst/>
              <a:rect r="r" b="b" t="t" l="l"/>
              <a:pathLst>
                <a:path h="854832" w="5965908">
                  <a:moveTo>
                    <a:pt x="213312" y="854832"/>
                  </a:moveTo>
                  <a:lnTo>
                    <a:pt x="5752595" y="854832"/>
                  </a:lnTo>
                  <a:cubicBezTo>
                    <a:pt x="5759784" y="854832"/>
                    <a:pt x="5766032" y="849895"/>
                    <a:pt x="5767694" y="842901"/>
                  </a:cubicBezTo>
                  <a:lnTo>
                    <a:pt x="5965223" y="11931"/>
                  </a:lnTo>
                  <a:cubicBezTo>
                    <a:pt x="5965908" y="9047"/>
                    <a:pt x="5965236" y="6008"/>
                    <a:pt x="5963398" y="3682"/>
                  </a:cubicBezTo>
                  <a:cubicBezTo>
                    <a:pt x="5961561" y="1357"/>
                    <a:pt x="5958760" y="0"/>
                    <a:pt x="5955795" y="0"/>
                  </a:cubicBezTo>
                  <a:lnTo>
                    <a:pt x="10112" y="0"/>
                  </a:lnTo>
                  <a:cubicBezTo>
                    <a:pt x="7148" y="0"/>
                    <a:pt x="4347" y="1357"/>
                    <a:pt x="2509" y="3682"/>
                  </a:cubicBezTo>
                  <a:cubicBezTo>
                    <a:pt x="672" y="6008"/>
                    <a:pt x="0" y="9047"/>
                    <a:pt x="685" y="11931"/>
                  </a:cubicBezTo>
                  <a:lnTo>
                    <a:pt x="198213" y="842901"/>
                  </a:lnTo>
                  <a:cubicBezTo>
                    <a:pt x="199875" y="849895"/>
                    <a:pt x="206123" y="854832"/>
                    <a:pt x="213312" y="854832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351C75">
                    <a:alpha val="100000"/>
                  </a:srgbClr>
                </a:gs>
                <a:gs pos="100000">
                  <a:srgbClr val="157DAC">
                    <a:alpha val="10000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127000" y="-28575"/>
              <a:ext cx="5716210" cy="8834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8706438" y="3664784"/>
            <a:ext cx="915732" cy="906575"/>
          </a:xfrm>
          <a:custGeom>
            <a:avLst/>
            <a:gdLst/>
            <a:ahLst/>
            <a:cxnLst/>
            <a:rect r="r" b="b" t="t" l="l"/>
            <a:pathLst>
              <a:path h="906575" w="915732">
                <a:moveTo>
                  <a:pt x="0" y="0"/>
                </a:moveTo>
                <a:lnTo>
                  <a:pt x="915732" y="0"/>
                </a:lnTo>
                <a:lnTo>
                  <a:pt x="915732" y="906575"/>
                </a:lnTo>
                <a:lnTo>
                  <a:pt x="0" y="9065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3043112" y="3650813"/>
            <a:ext cx="754105" cy="747507"/>
          </a:xfrm>
          <a:custGeom>
            <a:avLst/>
            <a:gdLst/>
            <a:ahLst/>
            <a:cxnLst/>
            <a:rect r="r" b="b" t="t" l="l"/>
            <a:pathLst>
              <a:path h="747507" w="754105">
                <a:moveTo>
                  <a:pt x="0" y="0"/>
                </a:moveTo>
                <a:lnTo>
                  <a:pt x="754106" y="0"/>
                </a:lnTo>
                <a:lnTo>
                  <a:pt x="754106" y="747507"/>
                </a:lnTo>
                <a:lnTo>
                  <a:pt x="0" y="7475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6721787" y="295283"/>
            <a:ext cx="1277409" cy="1878543"/>
          </a:xfrm>
          <a:custGeom>
            <a:avLst/>
            <a:gdLst/>
            <a:ahLst/>
            <a:cxnLst/>
            <a:rect r="r" b="b" t="t" l="l"/>
            <a:pathLst>
              <a:path h="1878543" w="1277409">
                <a:moveTo>
                  <a:pt x="0" y="0"/>
                </a:moveTo>
                <a:lnTo>
                  <a:pt x="1277409" y="0"/>
                </a:lnTo>
                <a:lnTo>
                  <a:pt x="1277409" y="1878543"/>
                </a:lnTo>
                <a:lnTo>
                  <a:pt x="0" y="187854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3656399" y="371483"/>
            <a:ext cx="12162411" cy="1141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40"/>
              </a:lnSpc>
            </a:pPr>
            <a:r>
              <a:rPr lang="en-US" b="true" sz="8000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Slide Title Goes Here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340130" y="5606716"/>
            <a:ext cx="4112433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true">
                <a:solidFill>
                  <a:srgbClr val="112D4E"/>
                </a:solidFill>
                <a:latin typeface="Roboto Bold"/>
                <a:ea typeface="Roboto Bold"/>
                <a:cs typeface="Roboto Bold"/>
                <a:sym typeface="Roboto Bold"/>
              </a:rPr>
              <a:t>Topic Title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735043" y="6549691"/>
            <a:ext cx="3322607" cy="2992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12"/>
              </a:lnSpc>
            </a:pPr>
            <a:r>
              <a:rPr lang="en-US" sz="229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Your content should be placed here...Your content should be placed here...Your content should be placed here...Your content should be placed here...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078583" y="5644816"/>
            <a:ext cx="4112433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true">
                <a:solidFill>
                  <a:srgbClr val="112D4E"/>
                </a:solidFill>
                <a:latin typeface="Roboto Bold"/>
                <a:ea typeface="Roboto Bold"/>
                <a:cs typeface="Roboto Bold"/>
                <a:sym typeface="Roboto Bold"/>
              </a:rPr>
              <a:t>Topic Title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7473496" y="6587791"/>
            <a:ext cx="3322607" cy="2992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12"/>
              </a:lnSpc>
            </a:pPr>
            <a:r>
              <a:rPr lang="en-US" sz="229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Your content should be placed here...Your content should be placed here...Your content should be placed here...Your content should be placed here...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2898571" y="5644816"/>
            <a:ext cx="4112433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true">
                <a:solidFill>
                  <a:srgbClr val="112D4E"/>
                </a:solidFill>
                <a:latin typeface="Roboto Bold"/>
                <a:ea typeface="Roboto Bold"/>
                <a:cs typeface="Roboto Bold"/>
                <a:sym typeface="Roboto Bold"/>
              </a:rPr>
              <a:t>Topic Title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3293484" y="6587791"/>
            <a:ext cx="3322607" cy="2992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12"/>
              </a:lnSpc>
            </a:pPr>
            <a:r>
              <a:rPr lang="en-US" sz="229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Your content should be placed here...Your content should be placed here...Your content should be placed here...Your content should be placed here...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FFF">
                <a:alpha val="100000"/>
              </a:srgbClr>
            </a:gs>
            <a:gs pos="100000">
              <a:srgbClr val="E6E6E6">
                <a:alpha val="100000"/>
              </a:srgbClr>
            </a:gs>
          </a:gsLst>
          <a:path path="circle">
            <a:fillToRect l="50000" r="50000" t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91684" y="231822"/>
            <a:ext cx="2986472" cy="1821748"/>
          </a:xfrm>
          <a:custGeom>
            <a:avLst/>
            <a:gdLst/>
            <a:ahLst/>
            <a:cxnLst/>
            <a:rect r="r" b="b" t="t" l="l"/>
            <a:pathLst>
              <a:path h="1821748" w="2986472">
                <a:moveTo>
                  <a:pt x="0" y="0"/>
                </a:moveTo>
                <a:lnTo>
                  <a:pt x="2986473" y="0"/>
                </a:lnTo>
                <a:lnTo>
                  <a:pt x="2986473" y="1821748"/>
                </a:lnTo>
                <a:lnTo>
                  <a:pt x="0" y="1821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2714785"/>
            <a:ext cx="11573576" cy="152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999"/>
              </a:lnSpc>
            </a:pPr>
            <a:r>
              <a:rPr lang="en-US" b="true" sz="99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Thank You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85185" y="4143535"/>
            <a:ext cx="11573576" cy="854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 attending!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DAGbutwb48A</dc:identifier>
  <dcterms:modified xsi:type="dcterms:W3CDTF">2011-08-01T06:04:30Z</dcterms:modified>
  <cp:revision>1</cp:revision>
  <dc:title>WWEU25 PPT Template</dc:title>
</cp:coreProperties>
</file>