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8953500" cy="7505700"/>
  <p:notesSz cx="6858000" cy="9144000"/>
  <p:embeddedFontLst>
    <p:embeddedFont>
      <p:font typeface="Roboto Condensed" charset="1" panose="02000000000000000000"/>
      <p:regular r:id="rId15"/>
    </p:embeddedFont>
    <p:embeddedFont>
      <p:font typeface="Roboto Condensed Bold" charset="1" panose="02000000000000000000"/>
      <p:regular r:id="rId16"/>
    </p:embeddedFont>
    <p:embeddedFont>
      <p:font typeface="Open Sans 1" charset="1" panose="020B0606030504020204"/>
      <p:regular r:id="rId17"/>
    </p:embeddedFont>
    <p:embeddedFont>
      <p:font typeface="Roboto" charset="1" panose="02000000000000000000"/>
      <p:regular r:id="rId18"/>
    </p:embeddedFont>
    <p:embeddedFont>
      <p:font typeface="Open Sans 2" charset="1" panose="00000000000000000000"/>
      <p:regular r:id="rId19"/>
    </p:embeddedFont>
    <p:embeddedFont>
      <p:font typeface="Brittany" charset="1" panose="00000000000000000000"/>
      <p:regular r:id="rId20"/>
    </p:embeddedFont>
    <p:embeddedFont>
      <p:font typeface="Open Sans 2 Bold" charset="1" panose="00000000000000000000"/>
      <p:regular r:id="rId21"/>
    </p:embeddedFont>
    <p:embeddedFont>
      <p:font typeface="Open Sans 2 Italics" charset="1" panose="00000000000000000000"/>
      <p:regular r:id="rId22"/>
    </p:embeddedFont>
    <p:embeddedFont>
      <p:font typeface="Roboto Bold" charset="1" panose="02000000000000000000"/>
      <p:regular r:id="rId23"/>
    </p:embeddedFont>
    <p:embeddedFont>
      <p:font typeface="Open Sans 1 Bold" charset="1" panose="020B0806030504020204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jpeg" Type="http://schemas.openxmlformats.org/officeDocument/2006/relationships/image"/><Relationship Id="rId4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jpeg" Type="http://schemas.openxmlformats.org/officeDocument/2006/relationships/image"/><Relationship Id="rId4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jpeg" Type="http://schemas.openxmlformats.org/officeDocument/2006/relationships/image"/><Relationship Id="rId4" Target="../media/image5.jpeg" Type="http://schemas.openxmlformats.org/officeDocument/2006/relationships/image"/><Relationship Id="rId5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jpeg" Type="http://schemas.openxmlformats.org/officeDocument/2006/relationships/image"/><Relationship Id="rId4" Target="../media/image5.jpeg" Type="http://schemas.openxmlformats.org/officeDocument/2006/relationships/image"/><Relationship Id="rId5" Target="../media/image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jpeg" Type="http://schemas.openxmlformats.org/officeDocument/2006/relationships/image"/><Relationship Id="rId4" Target="../media/image5.jpeg" Type="http://schemas.openxmlformats.org/officeDocument/2006/relationships/image"/><Relationship Id="rId5" Target="../media/image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jpeg" Type="http://schemas.openxmlformats.org/officeDocument/2006/relationships/image"/><Relationship Id="rId4" Target="../media/image5.jpeg" Type="http://schemas.openxmlformats.org/officeDocument/2006/relationships/image"/><Relationship Id="rId5" Target="../media/image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5.jpeg" Type="http://schemas.openxmlformats.org/officeDocument/2006/relationships/image"/><Relationship Id="rId4" Target="../media/image1.png" Type="http://schemas.openxmlformats.org/officeDocument/2006/relationships/image"/><Relationship Id="rId5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jpeg" Type="http://schemas.openxmlformats.org/officeDocument/2006/relationships/image"/><Relationship Id="rId4" Target="../media/image5.jpeg" Type="http://schemas.openxmlformats.org/officeDocument/2006/relationships/image"/><Relationship Id="rId5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1153" y="602736"/>
            <a:ext cx="9095806" cy="1758229"/>
            <a:chOff x="0" y="0"/>
            <a:chExt cx="2791032" cy="53950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91032" cy="539509"/>
            </a:xfrm>
            <a:custGeom>
              <a:avLst/>
              <a:gdLst/>
              <a:ahLst/>
              <a:cxnLst/>
              <a:rect r="r" b="b" t="t" l="l"/>
              <a:pathLst>
                <a:path h="539509" w="2791032">
                  <a:moveTo>
                    <a:pt x="0" y="0"/>
                  </a:moveTo>
                  <a:lnTo>
                    <a:pt x="2791032" y="0"/>
                  </a:lnTo>
                  <a:lnTo>
                    <a:pt x="2791032" y="539509"/>
                  </a:lnTo>
                  <a:lnTo>
                    <a:pt x="0" y="5395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791032" cy="577609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04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7618" y="-674"/>
            <a:ext cx="8984649" cy="603410"/>
            <a:chOff x="0" y="0"/>
            <a:chExt cx="2756924" cy="18515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56924" cy="185155"/>
            </a:xfrm>
            <a:custGeom>
              <a:avLst/>
              <a:gdLst/>
              <a:ahLst/>
              <a:cxnLst/>
              <a:rect r="r" b="b" t="t" l="l"/>
              <a:pathLst>
                <a:path h="185155" w="2756924">
                  <a:moveTo>
                    <a:pt x="0" y="0"/>
                  </a:moveTo>
                  <a:lnTo>
                    <a:pt x="2756924" y="0"/>
                  </a:lnTo>
                  <a:lnTo>
                    <a:pt x="2756924" y="185155"/>
                  </a:lnTo>
                  <a:lnTo>
                    <a:pt x="0" y="185155"/>
                  </a:ln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2756924" cy="232780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255"/>
                </a:lnSpc>
              </a:pPr>
              <a:r>
                <a:rPr lang="en-US" sz="1611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LOGO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2360964"/>
            <a:ext cx="8967031" cy="603410"/>
            <a:chOff x="0" y="0"/>
            <a:chExt cx="2751517" cy="18515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751518" cy="185155"/>
            </a:xfrm>
            <a:custGeom>
              <a:avLst/>
              <a:gdLst/>
              <a:ahLst/>
              <a:cxnLst/>
              <a:rect r="r" b="b" t="t" l="l"/>
              <a:pathLst>
                <a:path h="185155" w="2751518">
                  <a:moveTo>
                    <a:pt x="0" y="0"/>
                  </a:moveTo>
                  <a:lnTo>
                    <a:pt x="2751518" y="0"/>
                  </a:lnTo>
                  <a:lnTo>
                    <a:pt x="2751518" y="185155"/>
                  </a:lnTo>
                  <a:lnTo>
                    <a:pt x="0" y="185155"/>
                  </a:ln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2751517" cy="232780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255"/>
                </a:lnSpc>
              </a:pPr>
              <a:r>
                <a:rPr lang="en-US" sz="1611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COLORS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-84080" y="5067379"/>
            <a:ext cx="9095806" cy="603410"/>
            <a:chOff x="0" y="0"/>
            <a:chExt cx="2791032" cy="18515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791032" cy="185155"/>
            </a:xfrm>
            <a:custGeom>
              <a:avLst/>
              <a:gdLst/>
              <a:ahLst/>
              <a:cxnLst/>
              <a:rect r="r" b="b" t="t" l="l"/>
              <a:pathLst>
                <a:path h="185155" w="2791032">
                  <a:moveTo>
                    <a:pt x="0" y="0"/>
                  </a:moveTo>
                  <a:lnTo>
                    <a:pt x="2791032" y="0"/>
                  </a:lnTo>
                  <a:lnTo>
                    <a:pt x="2791032" y="185155"/>
                  </a:lnTo>
                  <a:lnTo>
                    <a:pt x="0" y="185155"/>
                  </a:lnTo>
                  <a:close/>
                </a:path>
              </a:pathLst>
            </a:custGeom>
            <a:solidFill>
              <a:srgbClr val="F2F2F2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2791032" cy="232780"/>
            </a:xfrm>
            <a:prstGeom prst="rect">
              <a:avLst/>
            </a:prstGeom>
          </p:spPr>
          <p:txBody>
            <a:bodyPr anchor="ctr" rtlCol="false" tIns="38971" lIns="38971" bIns="38971" rIns="38971"/>
            <a:lstStyle/>
            <a:p>
              <a:pPr algn="ctr">
                <a:lnSpc>
                  <a:spcPts val="2255"/>
                </a:lnSpc>
              </a:pPr>
              <a:r>
                <a:rPr lang="en-US" sz="1611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FONTS</a:t>
              </a:r>
            </a:p>
          </p:txBody>
        </p:sp>
      </p:grpSp>
      <p:sp>
        <p:nvSpPr>
          <p:cNvPr name="AutoShape 14" id="14"/>
          <p:cNvSpPr/>
          <p:nvPr/>
        </p:nvSpPr>
        <p:spPr>
          <a:xfrm>
            <a:off x="-17618" y="2969137"/>
            <a:ext cx="8971118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5" id="15"/>
          <p:cNvSpPr txBox="true"/>
          <p:nvPr/>
        </p:nvSpPr>
        <p:spPr>
          <a:xfrm rot="0">
            <a:off x="865337" y="7401840"/>
            <a:ext cx="1513428" cy="622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6"/>
              </a:lnSpc>
            </a:pPr>
            <a:r>
              <a:rPr lang="en-US" sz="3604" b="true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Heading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693056" y="802507"/>
            <a:ext cx="2241588" cy="1358687"/>
          </a:xfrm>
          <a:custGeom>
            <a:avLst/>
            <a:gdLst/>
            <a:ahLst/>
            <a:cxnLst/>
            <a:rect r="r" b="b" t="t" l="l"/>
            <a:pathLst>
              <a:path h="1358687" w="2241588">
                <a:moveTo>
                  <a:pt x="0" y="0"/>
                </a:moveTo>
                <a:lnTo>
                  <a:pt x="2241589" y="0"/>
                </a:lnTo>
                <a:lnTo>
                  <a:pt x="2241589" y="1358687"/>
                </a:lnTo>
                <a:lnTo>
                  <a:pt x="0" y="13586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5472538" y="932750"/>
            <a:ext cx="854160" cy="1098200"/>
          </a:xfrm>
          <a:custGeom>
            <a:avLst/>
            <a:gdLst/>
            <a:ahLst/>
            <a:cxnLst/>
            <a:rect r="r" b="b" t="t" l="l"/>
            <a:pathLst>
              <a:path h="1098200" w="854160">
                <a:moveTo>
                  <a:pt x="0" y="0"/>
                </a:moveTo>
                <a:lnTo>
                  <a:pt x="854160" y="0"/>
                </a:lnTo>
                <a:lnTo>
                  <a:pt x="854160" y="1098200"/>
                </a:lnTo>
                <a:lnTo>
                  <a:pt x="0" y="1098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112118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2178061" y="3432132"/>
            <a:ext cx="1016075" cy="1016075"/>
            <a:chOff x="0" y="0"/>
            <a:chExt cx="361586" cy="36158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61586" cy="361586"/>
            </a:xfrm>
            <a:custGeom>
              <a:avLst/>
              <a:gdLst/>
              <a:ahLst/>
              <a:cxnLst/>
              <a:rect r="r" b="b" t="t" l="l"/>
              <a:pathLst>
                <a:path h="361586" w="361586">
                  <a:moveTo>
                    <a:pt x="0" y="0"/>
                  </a:moveTo>
                  <a:lnTo>
                    <a:pt x="361586" y="0"/>
                  </a:lnTo>
                  <a:lnTo>
                    <a:pt x="361586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6FAA5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47625"/>
              <a:ext cx="361586" cy="409211"/>
            </a:xfrm>
            <a:prstGeom prst="rect">
              <a:avLst/>
            </a:prstGeom>
          </p:spPr>
          <p:txBody>
            <a:bodyPr anchor="ctr" rtlCol="false" tIns="37594" lIns="37594" bIns="37594" rIns="37594"/>
            <a:lstStyle/>
            <a:p>
              <a:pPr algn="ctr">
                <a:lnSpc>
                  <a:spcPts val="1968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5546012" y="3431041"/>
            <a:ext cx="1014041" cy="1016075"/>
            <a:chOff x="0" y="0"/>
            <a:chExt cx="360862" cy="36158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360862" cy="361586"/>
            </a:xfrm>
            <a:custGeom>
              <a:avLst/>
              <a:gdLst/>
              <a:ahLst/>
              <a:cxnLst/>
              <a:rect r="r" b="b" t="t" l="l"/>
              <a:pathLst>
                <a:path h="361586" w="360862">
                  <a:moveTo>
                    <a:pt x="0" y="0"/>
                  </a:moveTo>
                  <a:lnTo>
                    <a:pt x="360862" y="0"/>
                  </a:lnTo>
                  <a:lnTo>
                    <a:pt x="360862" y="361586"/>
                  </a:lnTo>
                  <a:lnTo>
                    <a:pt x="0" y="361586"/>
                  </a:lnTo>
                  <a:close/>
                </a:path>
              </a:pathLst>
            </a:custGeom>
            <a:gradFill rotWithShape="true">
              <a:gsLst>
                <a:gs pos="0">
                  <a:srgbClr val="362B74">
                    <a:alpha val="100000"/>
                  </a:srgbClr>
                </a:gs>
                <a:gs pos="100000">
                  <a:srgbClr val="157DAD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47625"/>
              <a:ext cx="360862" cy="409211"/>
            </a:xfrm>
            <a:prstGeom prst="rect">
              <a:avLst/>
            </a:prstGeom>
          </p:spPr>
          <p:txBody>
            <a:bodyPr anchor="ctr" rtlCol="false" tIns="37594" lIns="37594" bIns="37594" rIns="37594"/>
            <a:lstStyle/>
            <a:p>
              <a:pPr algn="ctr">
                <a:lnSpc>
                  <a:spcPts val="1968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495236" y="3431041"/>
            <a:ext cx="1016075" cy="1016075"/>
            <a:chOff x="0" y="0"/>
            <a:chExt cx="361586" cy="361586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61586" cy="361586"/>
            </a:xfrm>
            <a:custGeom>
              <a:avLst/>
              <a:gdLst/>
              <a:ahLst/>
              <a:cxnLst/>
              <a:rect r="r" b="b" t="t" l="l"/>
              <a:pathLst>
                <a:path h="361586" w="361586">
                  <a:moveTo>
                    <a:pt x="0" y="0"/>
                  </a:moveTo>
                  <a:lnTo>
                    <a:pt x="361586" y="0"/>
                  </a:lnTo>
                  <a:lnTo>
                    <a:pt x="361586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157DAC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47625"/>
              <a:ext cx="361586" cy="409211"/>
            </a:xfrm>
            <a:prstGeom prst="rect">
              <a:avLst/>
            </a:prstGeom>
          </p:spPr>
          <p:txBody>
            <a:bodyPr anchor="ctr" rtlCol="false" tIns="37594" lIns="37594" bIns="37594" rIns="37594"/>
            <a:lstStyle/>
            <a:p>
              <a:pPr algn="ctr">
                <a:lnSpc>
                  <a:spcPts val="1968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7226803" y="3431041"/>
            <a:ext cx="1014041" cy="1016075"/>
            <a:chOff x="0" y="0"/>
            <a:chExt cx="360862" cy="361586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360862" cy="361586"/>
            </a:xfrm>
            <a:custGeom>
              <a:avLst/>
              <a:gdLst/>
              <a:ahLst/>
              <a:cxnLst/>
              <a:rect r="r" b="b" t="t" l="l"/>
              <a:pathLst>
                <a:path h="361586" w="360862">
                  <a:moveTo>
                    <a:pt x="0" y="0"/>
                  </a:moveTo>
                  <a:lnTo>
                    <a:pt x="360862" y="0"/>
                  </a:lnTo>
                  <a:lnTo>
                    <a:pt x="360862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0E3345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47625"/>
              <a:ext cx="360862" cy="409211"/>
            </a:xfrm>
            <a:prstGeom prst="rect">
              <a:avLst/>
            </a:prstGeom>
          </p:spPr>
          <p:txBody>
            <a:bodyPr anchor="ctr" rtlCol="false" tIns="37594" lIns="37594" bIns="37594" rIns="37594"/>
            <a:lstStyle/>
            <a:p>
              <a:pPr algn="ctr">
                <a:lnSpc>
                  <a:spcPts val="1968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3860886" y="3432132"/>
            <a:ext cx="1016075" cy="1016075"/>
            <a:chOff x="0" y="0"/>
            <a:chExt cx="361586" cy="361586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361586" cy="361586"/>
            </a:xfrm>
            <a:custGeom>
              <a:avLst/>
              <a:gdLst/>
              <a:ahLst/>
              <a:cxnLst/>
              <a:rect r="r" b="b" t="t" l="l"/>
              <a:pathLst>
                <a:path h="361586" w="361586">
                  <a:moveTo>
                    <a:pt x="0" y="0"/>
                  </a:moveTo>
                  <a:lnTo>
                    <a:pt x="361586" y="0"/>
                  </a:lnTo>
                  <a:lnTo>
                    <a:pt x="361586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351C75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47625"/>
              <a:ext cx="361586" cy="409211"/>
            </a:xfrm>
            <a:prstGeom prst="rect">
              <a:avLst/>
            </a:prstGeom>
          </p:spPr>
          <p:txBody>
            <a:bodyPr anchor="ctr" rtlCol="false" tIns="37594" lIns="37594" bIns="37594" rIns="37594"/>
            <a:lstStyle/>
            <a:p>
              <a:pPr algn="ctr">
                <a:lnSpc>
                  <a:spcPts val="1968"/>
                </a:lnSpc>
              </a:pPr>
            </a:p>
          </p:txBody>
        </p:sp>
      </p:grpSp>
      <p:sp>
        <p:nvSpPr>
          <p:cNvPr name="TextBox 33" id="33"/>
          <p:cNvSpPr txBox="true"/>
          <p:nvPr/>
        </p:nvSpPr>
        <p:spPr>
          <a:xfrm rot="0">
            <a:off x="632653" y="4547638"/>
            <a:ext cx="668960" cy="199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93"/>
              </a:lnSpc>
            </a:pPr>
            <a:r>
              <a:rPr lang="en-US" sz="120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#157DAC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2372106" y="4567257"/>
            <a:ext cx="627985" cy="199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93"/>
              </a:lnSpc>
            </a:pPr>
            <a:r>
              <a:rPr lang="en-US" sz="120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#6FAA5F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4082762" y="4567257"/>
            <a:ext cx="635402" cy="199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93"/>
              </a:lnSpc>
            </a:pPr>
            <a:r>
              <a:rPr lang="en-US" sz="120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#351C75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7415017" y="4567257"/>
            <a:ext cx="623947" cy="199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93"/>
              </a:lnSpc>
            </a:pPr>
            <a:r>
              <a:rPr lang="en-US" sz="120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#0E3345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5360054" y="4532272"/>
            <a:ext cx="1385956" cy="4112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93"/>
              </a:lnSpc>
            </a:pPr>
            <a:r>
              <a:rPr lang="en-US" sz="120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Gradient: #351C75 and #1D6B91 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255949" y="6187634"/>
            <a:ext cx="1542139" cy="632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42"/>
              </a:lnSpc>
            </a:pPr>
            <a:r>
              <a:rPr lang="en-US" sz="3673" b="true">
                <a:solidFill>
                  <a:srgbClr val="0E33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Heading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2211620" y="6272047"/>
            <a:ext cx="2288217" cy="4941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8"/>
              </a:lnSpc>
            </a:pPr>
            <a:r>
              <a:rPr lang="en-US" sz="2798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Subheading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4499837" y="6448592"/>
            <a:ext cx="2288217" cy="234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584F4D"/>
                </a:solidFill>
                <a:latin typeface="Open Sans 1"/>
                <a:ea typeface="Open Sans 1"/>
                <a:cs typeface="Open Sans 1"/>
                <a:sym typeface="Open Sans 1"/>
              </a:rPr>
              <a:t>Body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436454" y="6791720"/>
            <a:ext cx="1181129" cy="189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1"/>
              </a:lnSpc>
            </a:pPr>
            <a:r>
              <a:rPr lang="en-US" sz="1065" b="true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Roboto Condensed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2211620" y="6780301"/>
            <a:ext cx="2288217" cy="184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3"/>
              </a:lnSpc>
            </a:pPr>
            <a:r>
              <a:rPr lang="en-US" sz="106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Roboto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4528411" y="6780859"/>
            <a:ext cx="2288217" cy="1656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3"/>
              </a:lnSpc>
            </a:pPr>
            <a:r>
              <a:rPr lang="en-US" sz="1066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Open Sans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6344142" y="6109977"/>
            <a:ext cx="2288217" cy="494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35"/>
              </a:lnSpc>
            </a:pPr>
            <a:r>
              <a:rPr lang="en-US" sz="2882">
                <a:solidFill>
                  <a:srgbClr val="157DAC"/>
                </a:solidFill>
                <a:latin typeface="Brittany"/>
                <a:ea typeface="Brittany"/>
                <a:cs typeface="Brittany"/>
                <a:sym typeface="Brittany"/>
              </a:rPr>
              <a:t>Script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6405246" y="6816011"/>
            <a:ext cx="2288217" cy="1656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3"/>
              </a:lnSpc>
            </a:pPr>
            <a:r>
              <a:rPr lang="en-US" sz="1066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Brittany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362B74">
                <a:alpha val="100000"/>
              </a:srgbClr>
            </a:gs>
            <a:gs pos="100000">
              <a:srgbClr val="157DAD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8953500" cy="7505700"/>
            <a:chOff x="0" y="0"/>
            <a:chExt cx="11938000" cy="100076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alphaModFix amt="3000"/>
            </a:blip>
            <a:srcRect l="15555" t="0" r="15555" b="0"/>
            <a:stretch>
              <a:fillRect/>
            </a:stretch>
          </p:blipFill>
          <p:spPr>
            <a:xfrm flipH="false" flipV="false">
              <a:off x="0" y="0"/>
              <a:ext cx="11938000" cy="10007600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0" y="0"/>
            <a:ext cx="8953500" cy="7505700"/>
            <a:chOff x="0" y="0"/>
            <a:chExt cx="11938000" cy="10007600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3">
              <a:alphaModFix amt="1000"/>
            </a:blip>
            <a:srcRect l="26756" t="0" r="26756" b="0"/>
            <a:stretch>
              <a:fillRect/>
            </a:stretch>
          </p:blipFill>
          <p:spPr>
            <a:xfrm flipH="false" flipV="false">
              <a:off x="0" y="0"/>
              <a:ext cx="11938000" cy="10007600"/>
            </a:xfrm>
            <a:prstGeom prst="rect">
              <a:avLst/>
            </a:prstGeom>
          </p:spPr>
        </p:pic>
      </p:grpSp>
      <p:sp>
        <p:nvSpPr>
          <p:cNvPr name="TextBox 6" id="6"/>
          <p:cNvSpPr txBox="true"/>
          <p:nvPr/>
        </p:nvSpPr>
        <p:spPr>
          <a:xfrm rot="0">
            <a:off x="2857327" y="6517005"/>
            <a:ext cx="3238846" cy="238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99"/>
              </a:lnSpc>
            </a:pPr>
            <a:r>
              <a:rPr lang="en-US" sz="1499" b="true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worldworkplaceeurope.ifma.org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805621" y="657093"/>
            <a:ext cx="5416302" cy="3282967"/>
            <a:chOff x="0" y="0"/>
            <a:chExt cx="7221736" cy="43772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221736" cy="4377289"/>
            </a:xfrm>
            <a:custGeom>
              <a:avLst/>
              <a:gdLst/>
              <a:ahLst/>
              <a:cxnLst/>
              <a:rect r="r" b="b" t="t" l="l"/>
              <a:pathLst>
                <a:path h="4377289" w="7221736">
                  <a:moveTo>
                    <a:pt x="0" y="0"/>
                  </a:moveTo>
                  <a:lnTo>
                    <a:pt x="7221736" y="0"/>
                  </a:lnTo>
                  <a:lnTo>
                    <a:pt x="7221736" y="4377289"/>
                  </a:lnTo>
                  <a:lnTo>
                    <a:pt x="0" y="43772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3501503" y="3163783"/>
              <a:ext cx="3319267" cy="5023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190"/>
                </a:lnSpc>
              </a:pPr>
              <a:r>
                <a:rPr lang="en-US" sz="2278" spc="159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12-13 March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500100" y="4190958"/>
            <a:ext cx="5953299" cy="10770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84"/>
              </a:lnSpc>
            </a:pPr>
            <a:r>
              <a:rPr lang="en-US" sz="6345">
                <a:solidFill>
                  <a:srgbClr val="FFFFFF"/>
                </a:solidFill>
                <a:latin typeface="Brittany"/>
                <a:ea typeface="Brittany"/>
                <a:cs typeface="Brittany"/>
                <a:sym typeface="Brittany"/>
              </a:rPr>
              <a:t>I’m Speaking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001376" y="5527444"/>
            <a:ext cx="4950749" cy="7015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5"/>
              </a:lnSpc>
            </a:pPr>
            <a:r>
              <a:rPr lang="en-US" sz="2004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At Europe’s leading conference for </a:t>
            </a:r>
          </a:p>
          <a:p>
            <a:pPr algn="ctr">
              <a:lnSpc>
                <a:spcPts val="2805"/>
              </a:lnSpc>
            </a:pPr>
            <a:r>
              <a:rPr lang="en-US" sz="2004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facility management professionals!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362B74">
                <a:alpha val="100000"/>
              </a:srgbClr>
            </a:gs>
            <a:gs pos="100000">
              <a:srgbClr val="157DAD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8953500" cy="7505700"/>
            <a:chOff x="0" y="0"/>
            <a:chExt cx="11938000" cy="100076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alphaModFix amt="3000"/>
            </a:blip>
            <a:srcRect l="15555" t="0" r="15555" b="0"/>
            <a:stretch>
              <a:fillRect/>
            </a:stretch>
          </p:blipFill>
          <p:spPr>
            <a:xfrm flipH="false" flipV="false">
              <a:off x="0" y="0"/>
              <a:ext cx="11938000" cy="10007600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0" y="0"/>
            <a:ext cx="8953500" cy="7505700"/>
            <a:chOff x="0" y="0"/>
            <a:chExt cx="11938000" cy="10007600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3">
              <a:alphaModFix amt="1000"/>
            </a:blip>
            <a:srcRect l="26756" t="0" r="26756" b="0"/>
            <a:stretch>
              <a:fillRect/>
            </a:stretch>
          </p:blipFill>
          <p:spPr>
            <a:xfrm flipH="false" flipV="false">
              <a:off x="0" y="0"/>
              <a:ext cx="11938000" cy="10007600"/>
            </a:xfrm>
            <a:prstGeom prst="rect">
              <a:avLst/>
            </a:prstGeom>
          </p:spPr>
        </p:pic>
      </p:grpSp>
      <p:grpSp>
        <p:nvGrpSpPr>
          <p:cNvPr name="Group 6" id="6"/>
          <p:cNvGrpSpPr/>
          <p:nvPr/>
        </p:nvGrpSpPr>
        <p:grpSpPr>
          <a:xfrm rot="0">
            <a:off x="0" y="0"/>
            <a:ext cx="8953500" cy="7505700"/>
            <a:chOff x="0" y="0"/>
            <a:chExt cx="11938000" cy="10007600"/>
          </a:xfrm>
        </p:grpSpPr>
        <p:sp>
          <p:nvSpPr>
            <p:cNvPr name="AutoShape 7" id="7"/>
            <p:cNvSpPr/>
            <p:nvPr/>
          </p:nvSpPr>
          <p:spPr>
            <a:xfrm>
              <a:off x="0" y="0"/>
              <a:ext cx="11938000" cy="10007600"/>
            </a:xfrm>
            <a:prstGeom prst="rect">
              <a:avLst/>
            </a:prstGeom>
            <a:gradFill rotWithShape="true">
              <a:gsLst>
                <a:gs pos="0">
                  <a:srgbClr val="FFFFFF">
                    <a:alpha val="7000"/>
                  </a:srgbClr>
                </a:gs>
                <a:gs pos="100000">
                  <a:srgbClr val="9B9B9B">
                    <a:alpha val="7000"/>
                  </a:srgbClr>
                </a:gs>
              </a:gsLst>
              <a:lin ang="0"/>
            </a:gradFill>
          </p:spPr>
        </p:sp>
      </p:grpSp>
      <p:grpSp>
        <p:nvGrpSpPr>
          <p:cNvPr name="Group 8" id="8"/>
          <p:cNvGrpSpPr/>
          <p:nvPr/>
        </p:nvGrpSpPr>
        <p:grpSpPr>
          <a:xfrm rot="0">
            <a:off x="7333337" y="921626"/>
            <a:ext cx="1544457" cy="1544457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solidFill>
              <a:srgbClr val="1D6B91">
                <a:alpha val="6000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63500" y="63500"/>
              <a:ext cx="685800" cy="685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94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6816445" y="5108015"/>
            <a:ext cx="2772970" cy="2772970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solidFill>
              <a:srgbClr val="F2F2F2">
                <a:alpha val="45882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63500" y="63500"/>
              <a:ext cx="685800" cy="685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94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5430710" y="1448548"/>
            <a:ext cx="2984532" cy="4608604"/>
            <a:chOff x="0" y="0"/>
            <a:chExt cx="3979376" cy="6144805"/>
          </a:xfrm>
        </p:grpSpPr>
        <p:pic>
          <p:nvPicPr>
            <p:cNvPr name="Picture 15" id="15"/>
            <p:cNvPicPr>
              <a:picLocks noChangeAspect="true"/>
            </p:cNvPicPr>
            <p:nvPr/>
          </p:nvPicPr>
          <p:blipFill>
            <a:blip r:embed="rId3"/>
            <a:srcRect l="37381" t="0" r="37381" b="0"/>
            <a:stretch>
              <a:fillRect/>
            </a:stretch>
          </p:blipFill>
          <p:spPr>
            <a:xfrm flipH="false" flipV="false">
              <a:off x="0" y="0"/>
              <a:ext cx="3979376" cy="6144805"/>
            </a:xfrm>
            <a:prstGeom prst="rect">
              <a:avLst/>
            </a:prstGeom>
          </p:spPr>
        </p:pic>
      </p:grpSp>
      <p:sp>
        <p:nvSpPr>
          <p:cNvPr name="AutoShape 16" id="16"/>
          <p:cNvSpPr/>
          <p:nvPr/>
        </p:nvSpPr>
        <p:spPr>
          <a:xfrm>
            <a:off x="750570" y="3496555"/>
            <a:ext cx="3251612" cy="0"/>
          </a:xfrm>
          <a:prstGeom prst="line">
            <a:avLst/>
          </a:prstGeom>
          <a:ln cap="flat" w="28575">
            <a:solidFill>
              <a:srgbClr val="8EBF4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7" id="17"/>
          <p:cNvSpPr txBox="true"/>
          <p:nvPr/>
        </p:nvSpPr>
        <p:spPr>
          <a:xfrm rot="0">
            <a:off x="2863796" y="6736080"/>
            <a:ext cx="3225909" cy="238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9"/>
              </a:lnSpc>
            </a:pPr>
            <a:r>
              <a:rPr lang="en-US" sz="1499" b="true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worldworkplaceeurope.ifma.org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46656" y="5860957"/>
            <a:ext cx="3061206" cy="3656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5"/>
              </a:lnSpc>
            </a:pPr>
            <a:r>
              <a:rPr lang="en-US" sz="2104" spc="63" b="true">
                <a:solidFill>
                  <a:srgbClr val="78B14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The Hague, Netherlands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746656" y="628224"/>
            <a:ext cx="4205791" cy="2549243"/>
            <a:chOff x="0" y="0"/>
            <a:chExt cx="5607722" cy="3398991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5607722" cy="3398991"/>
            </a:xfrm>
            <a:custGeom>
              <a:avLst/>
              <a:gdLst/>
              <a:ahLst/>
              <a:cxnLst/>
              <a:rect r="r" b="b" t="t" l="l"/>
              <a:pathLst>
                <a:path h="3398991" w="5607722">
                  <a:moveTo>
                    <a:pt x="0" y="0"/>
                  </a:moveTo>
                  <a:lnTo>
                    <a:pt x="5607722" y="0"/>
                  </a:lnTo>
                  <a:lnTo>
                    <a:pt x="5607722" y="3398991"/>
                  </a:lnTo>
                  <a:lnTo>
                    <a:pt x="0" y="3398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 rot="0">
              <a:off x="2718938" y="2455577"/>
              <a:ext cx="2577431" cy="3912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477"/>
                </a:lnSpc>
              </a:pPr>
              <a:r>
                <a:rPr lang="en-US" sz="1769" spc="123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12-13 March</a:t>
              </a: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-522589" y="3712199"/>
            <a:ext cx="5953299" cy="944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64"/>
              </a:lnSpc>
            </a:pPr>
            <a:r>
              <a:rPr lang="en-US" sz="5545">
                <a:solidFill>
                  <a:srgbClr val="FFFFFF"/>
                </a:solidFill>
                <a:latin typeface="Brittany"/>
                <a:ea typeface="Brittany"/>
                <a:cs typeface="Brittany"/>
                <a:sym typeface="Brittany"/>
              </a:rPr>
              <a:t>I’m Speaking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50570" y="4955556"/>
            <a:ext cx="4950749" cy="61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At Europe’s leading conference for 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facility management professionals!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362B74">
                <a:alpha val="100000"/>
              </a:srgbClr>
            </a:gs>
            <a:gs pos="100000">
              <a:srgbClr val="157DAD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8953500" cy="7505700"/>
            <a:chOff x="0" y="0"/>
            <a:chExt cx="11938000" cy="100076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alphaModFix amt="3000"/>
            </a:blip>
            <a:srcRect l="15555" t="0" r="15555" b="0"/>
            <a:stretch>
              <a:fillRect/>
            </a:stretch>
          </p:blipFill>
          <p:spPr>
            <a:xfrm flipH="false" flipV="false">
              <a:off x="0" y="0"/>
              <a:ext cx="11938000" cy="10007600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0" y="0"/>
            <a:ext cx="8953500" cy="7505700"/>
            <a:chOff x="0" y="0"/>
            <a:chExt cx="11938000" cy="10007600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3">
              <a:alphaModFix amt="1000"/>
            </a:blip>
            <a:srcRect l="26756" t="0" r="26756" b="0"/>
            <a:stretch>
              <a:fillRect/>
            </a:stretch>
          </p:blipFill>
          <p:spPr>
            <a:xfrm flipH="false" flipV="false">
              <a:off x="0" y="0"/>
              <a:ext cx="11938000" cy="10007600"/>
            </a:xfrm>
            <a:prstGeom prst="rect">
              <a:avLst/>
            </a:prstGeom>
          </p:spPr>
        </p:pic>
      </p:grpSp>
      <p:grpSp>
        <p:nvGrpSpPr>
          <p:cNvPr name="Group 6" id="6"/>
          <p:cNvGrpSpPr/>
          <p:nvPr/>
        </p:nvGrpSpPr>
        <p:grpSpPr>
          <a:xfrm rot="0">
            <a:off x="0" y="0"/>
            <a:ext cx="8953500" cy="7505700"/>
            <a:chOff x="0" y="0"/>
            <a:chExt cx="11938000" cy="10007600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4">
              <a:alphaModFix amt="6999"/>
            </a:blip>
            <a:srcRect l="10200" t="0" r="10200" b="0"/>
            <a:stretch>
              <a:fillRect/>
            </a:stretch>
          </p:blipFill>
          <p:spPr>
            <a:xfrm flipH="false" flipV="false">
              <a:off x="0" y="0"/>
              <a:ext cx="11938000" cy="10007600"/>
            </a:xfrm>
            <a:prstGeom prst="rect">
              <a:avLst/>
            </a:prstGeom>
          </p:spPr>
        </p:pic>
      </p:grpSp>
      <p:grpSp>
        <p:nvGrpSpPr>
          <p:cNvPr name="Group 8" id="8"/>
          <p:cNvGrpSpPr/>
          <p:nvPr/>
        </p:nvGrpSpPr>
        <p:grpSpPr>
          <a:xfrm rot="0">
            <a:off x="7333337" y="921626"/>
            <a:ext cx="1544457" cy="1544457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solidFill>
              <a:srgbClr val="1D6B91">
                <a:alpha val="6000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63500" y="63500"/>
              <a:ext cx="685800" cy="685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94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6816445" y="5108015"/>
            <a:ext cx="2772970" cy="2772970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74675" y="0"/>
                  </a:moveTo>
                  <a:lnTo>
                    <a:pt x="812800" y="238125"/>
                  </a:lnTo>
                  <a:lnTo>
                    <a:pt x="812800" y="574675"/>
                  </a:lnTo>
                  <a:lnTo>
                    <a:pt x="574675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74675" y="0"/>
                  </a:lnTo>
                  <a:close/>
                </a:path>
              </a:pathLst>
            </a:custGeom>
            <a:solidFill>
              <a:srgbClr val="F2F2F2">
                <a:alpha val="45882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63500" y="63500"/>
              <a:ext cx="685800" cy="685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94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5430710" y="1448548"/>
            <a:ext cx="2984532" cy="4608604"/>
            <a:chOff x="0" y="0"/>
            <a:chExt cx="3979376" cy="6144805"/>
          </a:xfrm>
        </p:grpSpPr>
        <p:pic>
          <p:nvPicPr>
            <p:cNvPr name="Picture 15" id="15"/>
            <p:cNvPicPr>
              <a:picLocks noChangeAspect="true"/>
            </p:cNvPicPr>
            <p:nvPr/>
          </p:nvPicPr>
          <p:blipFill>
            <a:blip r:embed="rId3"/>
            <a:srcRect l="37381" t="0" r="37381" b="0"/>
            <a:stretch>
              <a:fillRect/>
            </a:stretch>
          </p:blipFill>
          <p:spPr>
            <a:xfrm flipH="false" flipV="false">
              <a:off x="0" y="0"/>
              <a:ext cx="3979376" cy="6144805"/>
            </a:xfrm>
            <a:prstGeom prst="rect">
              <a:avLst/>
            </a:prstGeom>
          </p:spPr>
        </p:pic>
      </p:grpSp>
      <p:sp>
        <p:nvSpPr>
          <p:cNvPr name="AutoShape 16" id="16"/>
          <p:cNvSpPr/>
          <p:nvPr/>
        </p:nvSpPr>
        <p:spPr>
          <a:xfrm>
            <a:off x="709266" y="3923290"/>
            <a:ext cx="2980944" cy="0"/>
          </a:xfrm>
          <a:prstGeom prst="line">
            <a:avLst/>
          </a:prstGeom>
          <a:ln cap="flat" w="28575">
            <a:solidFill>
              <a:srgbClr val="8EBF4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7" id="17"/>
          <p:cNvSpPr txBox="true"/>
          <p:nvPr/>
        </p:nvSpPr>
        <p:spPr>
          <a:xfrm rot="0">
            <a:off x="709266" y="6317140"/>
            <a:ext cx="3378847" cy="238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9"/>
              </a:lnSpc>
            </a:pPr>
            <a:r>
              <a:rPr lang="en-US" sz="1499" b="true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worldworkplaceeurope.ifma.org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5964811" y="5576173"/>
            <a:ext cx="1916331" cy="869554"/>
            <a:chOff x="0" y="0"/>
            <a:chExt cx="2555108" cy="1159405"/>
          </a:xfrm>
        </p:grpSpPr>
        <p:grpSp>
          <p:nvGrpSpPr>
            <p:cNvPr name="Group 19" id="19"/>
            <p:cNvGrpSpPr/>
            <p:nvPr/>
          </p:nvGrpSpPr>
          <p:grpSpPr>
            <a:xfrm rot="0">
              <a:off x="0" y="0"/>
              <a:ext cx="2555108" cy="1159405"/>
              <a:chOff x="0" y="0"/>
              <a:chExt cx="767295" cy="348168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767295" cy="348168"/>
              </a:xfrm>
              <a:custGeom>
                <a:avLst/>
                <a:gdLst/>
                <a:ahLst/>
                <a:cxnLst/>
                <a:rect r="r" b="b" t="t" l="l"/>
                <a:pathLst>
                  <a:path h="348168" w="767295">
                    <a:moveTo>
                      <a:pt x="80799" y="0"/>
                    </a:moveTo>
                    <a:lnTo>
                      <a:pt x="686496" y="0"/>
                    </a:lnTo>
                    <a:cubicBezTo>
                      <a:pt x="707925" y="0"/>
                      <a:pt x="728477" y="8513"/>
                      <a:pt x="743629" y="23666"/>
                    </a:cubicBezTo>
                    <a:cubicBezTo>
                      <a:pt x="758782" y="38818"/>
                      <a:pt x="767295" y="59370"/>
                      <a:pt x="767295" y="80799"/>
                    </a:cubicBezTo>
                    <a:lnTo>
                      <a:pt x="767295" y="267368"/>
                    </a:lnTo>
                    <a:cubicBezTo>
                      <a:pt x="767295" y="288798"/>
                      <a:pt x="758782" y="309349"/>
                      <a:pt x="743629" y="324502"/>
                    </a:cubicBezTo>
                    <a:cubicBezTo>
                      <a:pt x="728477" y="339655"/>
                      <a:pt x="707925" y="348168"/>
                      <a:pt x="686496" y="348168"/>
                    </a:cubicBezTo>
                    <a:lnTo>
                      <a:pt x="80799" y="348168"/>
                    </a:lnTo>
                    <a:cubicBezTo>
                      <a:pt x="59370" y="348168"/>
                      <a:pt x="38818" y="339655"/>
                      <a:pt x="23666" y="324502"/>
                    </a:cubicBezTo>
                    <a:cubicBezTo>
                      <a:pt x="8513" y="309349"/>
                      <a:pt x="0" y="288798"/>
                      <a:pt x="0" y="267368"/>
                    </a:cubicBezTo>
                    <a:lnTo>
                      <a:pt x="0" y="80799"/>
                    </a:lnTo>
                    <a:cubicBezTo>
                      <a:pt x="0" y="59370"/>
                      <a:pt x="8513" y="38818"/>
                      <a:pt x="23666" y="23666"/>
                    </a:cubicBezTo>
                    <a:cubicBezTo>
                      <a:pt x="38818" y="8513"/>
                      <a:pt x="59370" y="0"/>
                      <a:pt x="80799" y="0"/>
                    </a:cubicBezTo>
                    <a:close/>
                  </a:path>
                </a:pathLst>
              </a:custGeom>
              <a:solidFill>
                <a:srgbClr val="F2F2F2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9525"/>
                <a:ext cx="767295" cy="35769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792"/>
                  </a:lnSpc>
                </a:pPr>
              </a:p>
            </p:txBody>
          </p:sp>
        </p:grpSp>
        <p:sp>
          <p:nvSpPr>
            <p:cNvPr name="TextBox 22" id="22"/>
            <p:cNvSpPr txBox="true"/>
            <p:nvPr/>
          </p:nvSpPr>
          <p:spPr>
            <a:xfrm rot="0">
              <a:off x="305309" y="560653"/>
              <a:ext cx="1944490" cy="2578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200" i="true">
                  <a:solidFill>
                    <a:srgbClr val="000000"/>
                  </a:solidFill>
                  <a:latin typeface="Open Sans 2 Italics"/>
                  <a:ea typeface="Open Sans 2 Italics"/>
                  <a:cs typeface="Open Sans 2 Italics"/>
                  <a:sym typeface="Open Sans 2 Italics"/>
                </a:rPr>
                <a:t>Job Title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170264" y="237118"/>
              <a:ext cx="2214580" cy="3425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44"/>
                </a:lnSpc>
              </a:pPr>
              <a:r>
                <a:rPr lang="en-US" sz="1603" b="true">
                  <a:solidFill>
                    <a:srgbClr val="000000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Full Name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669135" y="1004687"/>
            <a:ext cx="4335875" cy="2628090"/>
            <a:chOff x="0" y="0"/>
            <a:chExt cx="5781166" cy="350412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5781166" cy="3504120"/>
            </a:xfrm>
            <a:custGeom>
              <a:avLst/>
              <a:gdLst/>
              <a:ahLst/>
              <a:cxnLst/>
              <a:rect r="r" b="b" t="t" l="l"/>
              <a:pathLst>
                <a:path h="3504120" w="5781166">
                  <a:moveTo>
                    <a:pt x="0" y="0"/>
                  </a:moveTo>
                  <a:lnTo>
                    <a:pt x="5781166" y="0"/>
                  </a:lnTo>
                  <a:lnTo>
                    <a:pt x="5781166" y="3504120"/>
                  </a:lnTo>
                  <a:lnTo>
                    <a:pt x="0" y="3504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 rot="0">
              <a:off x="2803034" y="2523181"/>
              <a:ext cx="2657149" cy="4116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554"/>
                </a:lnSpc>
              </a:pPr>
              <a:r>
                <a:rPr lang="en-US" sz="1824" spc="127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12-13 March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-570214" y="4172184"/>
            <a:ext cx="5953299" cy="944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64"/>
              </a:lnSpc>
            </a:pPr>
            <a:r>
              <a:rPr lang="en-US" sz="5545">
                <a:solidFill>
                  <a:srgbClr val="FFFFFF"/>
                </a:solidFill>
                <a:latin typeface="Brittany"/>
                <a:ea typeface="Brittany"/>
                <a:cs typeface="Brittany"/>
                <a:sym typeface="Brittany"/>
              </a:rPr>
              <a:t>I’m Speaking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09266" y="5427976"/>
            <a:ext cx="4950749" cy="61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At Europe’s leading conference for 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facility management professionals!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362B74">
                <a:alpha val="100000"/>
              </a:srgbClr>
            </a:gs>
            <a:gs pos="100000">
              <a:srgbClr val="157DAD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8953500" cy="7505700"/>
            <a:chOff x="0" y="0"/>
            <a:chExt cx="11938000" cy="100076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alphaModFix amt="3000"/>
            </a:blip>
            <a:srcRect l="15555" t="0" r="15555" b="0"/>
            <a:stretch>
              <a:fillRect/>
            </a:stretch>
          </p:blipFill>
          <p:spPr>
            <a:xfrm flipH="false" flipV="false">
              <a:off x="0" y="0"/>
              <a:ext cx="11938000" cy="10007600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0" y="0"/>
            <a:ext cx="8953500" cy="7505700"/>
            <a:chOff x="0" y="0"/>
            <a:chExt cx="11938000" cy="10007600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3">
              <a:alphaModFix amt="1000"/>
            </a:blip>
            <a:srcRect l="26756" t="0" r="26756" b="0"/>
            <a:stretch>
              <a:fillRect/>
            </a:stretch>
          </p:blipFill>
          <p:spPr>
            <a:xfrm flipH="false" flipV="false">
              <a:off x="0" y="0"/>
              <a:ext cx="11938000" cy="10007600"/>
            </a:xfrm>
            <a:prstGeom prst="rect">
              <a:avLst/>
            </a:prstGeom>
          </p:spPr>
        </p:pic>
      </p:grpSp>
      <p:grpSp>
        <p:nvGrpSpPr>
          <p:cNvPr name="Group 6" id="6"/>
          <p:cNvGrpSpPr/>
          <p:nvPr/>
        </p:nvGrpSpPr>
        <p:grpSpPr>
          <a:xfrm rot="0">
            <a:off x="0" y="0"/>
            <a:ext cx="8953500" cy="7505700"/>
            <a:chOff x="0" y="0"/>
            <a:chExt cx="11938000" cy="10007600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4">
              <a:alphaModFix amt="6999"/>
            </a:blip>
            <a:srcRect l="10200" t="0" r="10200" b="0"/>
            <a:stretch>
              <a:fillRect/>
            </a:stretch>
          </p:blipFill>
          <p:spPr>
            <a:xfrm flipH="false" flipV="false">
              <a:off x="0" y="0"/>
              <a:ext cx="11938000" cy="10007600"/>
            </a:xfrm>
            <a:prstGeom prst="rect">
              <a:avLst/>
            </a:prstGeom>
          </p:spPr>
        </p:pic>
      </p:grpSp>
      <p:sp>
        <p:nvSpPr>
          <p:cNvPr name="AutoShape 8" id="8"/>
          <p:cNvSpPr/>
          <p:nvPr/>
        </p:nvSpPr>
        <p:spPr>
          <a:xfrm>
            <a:off x="786993" y="2051762"/>
            <a:ext cx="3836212" cy="0"/>
          </a:xfrm>
          <a:prstGeom prst="line">
            <a:avLst/>
          </a:prstGeom>
          <a:ln cap="flat" w="19050">
            <a:solidFill>
              <a:srgbClr val="157DA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9" id="9"/>
          <p:cNvSpPr txBox="true"/>
          <p:nvPr/>
        </p:nvSpPr>
        <p:spPr>
          <a:xfrm rot="0">
            <a:off x="750570" y="2276478"/>
            <a:ext cx="3757689" cy="14116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66"/>
              </a:lnSpc>
            </a:pPr>
            <a:r>
              <a:rPr lang="en-US" sz="4047" b="true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Add Your Session Title Here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700918" y="4054583"/>
            <a:ext cx="2373472" cy="291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35"/>
              </a:lnSpc>
            </a:pPr>
            <a:r>
              <a:rPr lang="en-US" sz="1923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Speaker Name, Title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352803" y="4386365"/>
            <a:ext cx="3069702" cy="2009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57"/>
              </a:lnSpc>
            </a:pPr>
            <a:r>
              <a:rPr lang="en-US" sz="14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Position, Organization Name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50570" y="697519"/>
            <a:ext cx="4113270" cy="845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56"/>
              </a:lnSpc>
            </a:pPr>
            <a:r>
              <a:rPr lang="en-US" sz="4969" spc="248">
                <a:solidFill>
                  <a:srgbClr val="8EBF45"/>
                </a:solidFill>
                <a:latin typeface="Brittany"/>
                <a:ea typeface="Brittany"/>
                <a:cs typeface="Brittany"/>
                <a:sym typeface="Brittany"/>
              </a:rPr>
              <a:t>I’m Speaking!</a:t>
            </a:r>
          </a:p>
        </p:txBody>
      </p:sp>
      <p:grpSp>
        <p:nvGrpSpPr>
          <p:cNvPr name="Group 13" id="13"/>
          <p:cNvGrpSpPr/>
          <p:nvPr/>
        </p:nvGrpSpPr>
        <p:grpSpPr>
          <a:xfrm rot="-258239">
            <a:off x="-71318" y="5566262"/>
            <a:ext cx="9389045" cy="2480952"/>
            <a:chOff x="0" y="0"/>
            <a:chExt cx="3389165" cy="89555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389165" cy="895550"/>
            </a:xfrm>
            <a:custGeom>
              <a:avLst/>
              <a:gdLst/>
              <a:ahLst/>
              <a:cxnLst/>
              <a:rect r="r" b="b" t="t" l="l"/>
              <a:pathLst>
                <a:path h="895550" w="3389165">
                  <a:moveTo>
                    <a:pt x="0" y="0"/>
                  </a:moveTo>
                  <a:lnTo>
                    <a:pt x="3389165" y="0"/>
                  </a:lnTo>
                  <a:lnTo>
                    <a:pt x="3389165" y="895550"/>
                  </a:lnTo>
                  <a:lnTo>
                    <a:pt x="0" y="8955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0"/>
              <a:ext cx="3389165" cy="895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94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-534137" y="6122495"/>
            <a:ext cx="7122699" cy="564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74"/>
              </a:lnSpc>
            </a:pPr>
            <a:r>
              <a:rPr lang="en-US" b="true" sz="3267">
                <a:solidFill>
                  <a:srgbClr val="1D6B91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12-13 MARCH 2025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-534137" y="6573535"/>
            <a:ext cx="7122699" cy="456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4"/>
              </a:lnSpc>
            </a:pPr>
            <a:r>
              <a:rPr lang="en-US" sz="2667" b="true">
                <a:solidFill>
                  <a:srgbClr val="68A66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The Hague, Netherlands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058306" y="7010604"/>
            <a:ext cx="3774856" cy="18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0"/>
              </a:lnSpc>
            </a:pPr>
            <a:r>
              <a:rPr lang="en-US" b="true" sz="1078">
                <a:solidFill>
                  <a:srgbClr val="584F4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WORLDWORKPLACEEUROPE.IFMA.ORG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5792718" y="5588786"/>
            <a:ext cx="2306031" cy="1365959"/>
            <a:chOff x="0" y="0"/>
            <a:chExt cx="3074708" cy="182127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340353" cy="1821279"/>
            </a:xfrm>
            <a:custGeom>
              <a:avLst/>
              <a:gdLst/>
              <a:ahLst/>
              <a:cxnLst/>
              <a:rect r="r" b="b" t="t" l="l"/>
              <a:pathLst>
                <a:path h="1821279" w="1340353">
                  <a:moveTo>
                    <a:pt x="0" y="0"/>
                  </a:moveTo>
                  <a:lnTo>
                    <a:pt x="1340353" y="0"/>
                  </a:lnTo>
                  <a:lnTo>
                    <a:pt x="1340353" y="1821279"/>
                  </a:lnTo>
                  <a:lnTo>
                    <a:pt x="0" y="18212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124178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433855" y="286380"/>
              <a:ext cx="1640853" cy="1248520"/>
            </a:xfrm>
            <a:custGeom>
              <a:avLst/>
              <a:gdLst/>
              <a:ahLst/>
              <a:cxnLst/>
              <a:rect r="r" b="b" t="t" l="l"/>
              <a:pathLst>
                <a:path h="1248520" w="1640853">
                  <a:moveTo>
                    <a:pt x="0" y="0"/>
                  </a:moveTo>
                  <a:lnTo>
                    <a:pt x="1640853" y="0"/>
                  </a:lnTo>
                  <a:lnTo>
                    <a:pt x="1640853" y="1248519"/>
                  </a:lnTo>
                  <a:lnTo>
                    <a:pt x="0" y="1248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5509" t="-950" r="0" b="-46825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5141277" y="792769"/>
            <a:ext cx="3492754" cy="3024567"/>
            <a:chOff x="0" y="0"/>
            <a:chExt cx="4282440" cy="37084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282440" cy="3708400"/>
            </a:xfrm>
            <a:custGeom>
              <a:avLst/>
              <a:gdLst/>
              <a:ahLst/>
              <a:cxnLst/>
              <a:rect r="r" b="b" t="t" l="l"/>
              <a:pathLst>
                <a:path h="3708400" w="428244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362B74">
                <a:alpha val="100000"/>
              </a:srgbClr>
            </a:gs>
            <a:gs pos="100000">
              <a:srgbClr val="157DAD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8953500" cy="7505700"/>
            <a:chOff x="0" y="0"/>
            <a:chExt cx="11938000" cy="100076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alphaModFix amt="3000"/>
            </a:blip>
            <a:srcRect l="15555" t="0" r="15555" b="0"/>
            <a:stretch>
              <a:fillRect/>
            </a:stretch>
          </p:blipFill>
          <p:spPr>
            <a:xfrm flipH="false" flipV="false">
              <a:off x="0" y="0"/>
              <a:ext cx="11938000" cy="10007600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0" y="0"/>
            <a:ext cx="8953500" cy="7505700"/>
            <a:chOff x="0" y="0"/>
            <a:chExt cx="11938000" cy="10007600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3">
              <a:alphaModFix amt="1000"/>
            </a:blip>
            <a:srcRect l="26756" t="0" r="26756" b="0"/>
            <a:stretch>
              <a:fillRect/>
            </a:stretch>
          </p:blipFill>
          <p:spPr>
            <a:xfrm flipH="false" flipV="false">
              <a:off x="0" y="0"/>
              <a:ext cx="11938000" cy="10007600"/>
            </a:xfrm>
            <a:prstGeom prst="rect">
              <a:avLst/>
            </a:prstGeom>
          </p:spPr>
        </p:pic>
      </p:grpSp>
      <p:grpSp>
        <p:nvGrpSpPr>
          <p:cNvPr name="Group 6" id="6"/>
          <p:cNvGrpSpPr/>
          <p:nvPr/>
        </p:nvGrpSpPr>
        <p:grpSpPr>
          <a:xfrm rot="0">
            <a:off x="0" y="0"/>
            <a:ext cx="8953500" cy="7505700"/>
            <a:chOff x="0" y="0"/>
            <a:chExt cx="11938000" cy="10007600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4">
              <a:alphaModFix amt="6999"/>
            </a:blip>
            <a:srcRect l="10200" t="0" r="10200" b="0"/>
            <a:stretch>
              <a:fillRect/>
            </a:stretch>
          </p:blipFill>
          <p:spPr>
            <a:xfrm flipH="false" flipV="false">
              <a:off x="0" y="0"/>
              <a:ext cx="11938000" cy="10007600"/>
            </a:xfrm>
            <a:prstGeom prst="rect">
              <a:avLst/>
            </a:prstGeom>
          </p:spPr>
        </p:pic>
      </p:grpSp>
      <p:sp>
        <p:nvSpPr>
          <p:cNvPr name="TextBox 8" id="8"/>
          <p:cNvSpPr txBox="true"/>
          <p:nvPr/>
        </p:nvSpPr>
        <p:spPr>
          <a:xfrm rot="0">
            <a:off x="5700918" y="4054583"/>
            <a:ext cx="2373472" cy="291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35"/>
              </a:lnSpc>
            </a:pPr>
            <a:r>
              <a:rPr lang="en-US" sz="1923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Speaker Name, Title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352803" y="4386365"/>
            <a:ext cx="3069702" cy="2009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57"/>
              </a:lnSpc>
            </a:pPr>
            <a:r>
              <a:rPr lang="en-US" sz="140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Position, Organization Name</a:t>
            </a:r>
          </a:p>
        </p:txBody>
      </p:sp>
      <p:grpSp>
        <p:nvGrpSpPr>
          <p:cNvPr name="Group 10" id="10"/>
          <p:cNvGrpSpPr/>
          <p:nvPr/>
        </p:nvGrpSpPr>
        <p:grpSpPr>
          <a:xfrm rot="-258239">
            <a:off x="-71318" y="5566262"/>
            <a:ext cx="9389045" cy="2480952"/>
            <a:chOff x="0" y="0"/>
            <a:chExt cx="3389165" cy="89555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389165" cy="895550"/>
            </a:xfrm>
            <a:custGeom>
              <a:avLst/>
              <a:gdLst/>
              <a:ahLst/>
              <a:cxnLst/>
              <a:rect r="r" b="b" t="t" l="l"/>
              <a:pathLst>
                <a:path h="895550" w="3389165">
                  <a:moveTo>
                    <a:pt x="0" y="0"/>
                  </a:moveTo>
                  <a:lnTo>
                    <a:pt x="3389165" y="0"/>
                  </a:lnTo>
                  <a:lnTo>
                    <a:pt x="3389165" y="895550"/>
                  </a:lnTo>
                  <a:lnTo>
                    <a:pt x="0" y="8955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0"/>
              <a:ext cx="3389165" cy="895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94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-534137" y="6122495"/>
            <a:ext cx="7122699" cy="564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74"/>
              </a:lnSpc>
            </a:pPr>
            <a:r>
              <a:rPr lang="en-US" b="true" sz="3267">
                <a:solidFill>
                  <a:srgbClr val="1D6B91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12-13 MARCH 2025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-534137" y="6573535"/>
            <a:ext cx="7122699" cy="456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4"/>
              </a:lnSpc>
            </a:pPr>
            <a:r>
              <a:rPr lang="en-US" sz="2667" b="true">
                <a:solidFill>
                  <a:srgbClr val="68A66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The Hague, Netherlands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058306" y="7010604"/>
            <a:ext cx="3774856" cy="18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0"/>
              </a:lnSpc>
            </a:pPr>
            <a:r>
              <a:rPr lang="en-US" b="true" sz="1078">
                <a:solidFill>
                  <a:srgbClr val="584F4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WORLDWORKPLACEEUROPE.IFMA.ORG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5792718" y="5588786"/>
            <a:ext cx="2306031" cy="1365959"/>
            <a:chOff x="0" y="0"/>
            <a:chExt cx="3074708" cy="1821279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340353" cy="1821279"/>
            </a:xfrm>
            <a:custGeom>
              <a:avLst/>
              <a:gdLst/>
              <a:ahLst/>
              <a:cxnLst/>
              <a:rect r="r" b="b" t="t" l="l"/>
              <a:pathLst>
                <a:path h="1821279" w="1340353">
                  <a:moveTo>
                    <a:pt x="0" y="0"/>
                  </a:moveTo>
                  <a:lnTo>
                    <a:pt x="1340353" y="0"/>
                  </a:lnTo>
                  <a:lnTo>
                    <a:pt x="1340353" y="1821279"/>
                  </a:lnTo>
                  <a:lnTo>
                    <a:pt x="0" y="18212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124178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433855" y="286380"/>
              <a:ext cx="1640853" cy="1248520"/>
            </a:xfrm>
            <a:custGeom>
              <a:avLst/>
              <a:gdLst/>
              <a:ahLst/>
              <a:cxnLst/>
              <a:rect r="r" b="b" t="t" l="l"/>
              <a:pathLst>
                <a:path h="1248520" w="1640853">
                  <a:moveTo>
                    <a:pt x="0" y="0"/>
                  </a:moveTo>
                  <a:lnTo>
                    <a:pt x="1640853" y="0"/>
                  </a:lnTo>
                  <a:lnTo>
                    <a:pt x="1640853" y="1248519"/>
                  </a:lnTo>
                  <a:lnTo>
                    <a:pt x="0" y="1248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5509" t="-950" r="0" b="-46825"/>
              </a:stretch>
            </a:blip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5141277" y="792769"/>
            <a:ext cx="3492754" cy="3024567"/>
            <a:chOff x="0" y="0"/>
            <a:chExt cx="4282440" cy="37084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282440" cy="3708400"/>
            </a:xfrm>
            <a:custGeom>
              <a:avLst/>
              <a:gdLst/>
              <a:ahLst/>
              <a:cxnLst/>
              <a:rect r="r" b="b" t="t" l="l"/>
              <a:pathLst>
                <a:path h="3708400" w="428244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name="AutoShape 21" id="21"/>
          <p:cNvSpPr/>
          <p:nvPr/>
        </p:nvSpPr>
        <p:spPr>
          <a:xfrm>
            <a:off x="786993" y="2051762"/>
            <a:ext cx="3836212" cy="0"/>
          </a:xfrm>
          <a:prstGeom prst="line">
            <a:avLst/>
          </a:prstGeom>
          <a:ln cap="flat" w="19050">
            <a:solidFill>
              <a:srgbClr val="157DA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2" id="22"/>
          <p:cNvSpPr txBox="true"/>
          <p:nvPr/>
        </p:nvSpPr>
        <p:spPr>
          <a:xfrm rot="0">
            <a:off x="750570" y="2276478"/>
            <a:ext cx="3757689" cy="14116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66"/>
              </a:lnSpc>
            </a:pPr>
            <a:r>
              <a:rPr lang="en-US" sz="4047" b="true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Add Your Session Title Here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50570" y="697519"/>
            <a:ext cx="4113270" cy="845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56"/>
              </a:lnSpc>
            </a:pPr>
            <a:r>
              <a:rPr lang="en-US" sz="4969" spc="248">
                <a:solidFill>
                  <a:srgbClr val="8EBF45"/>
                </a:solidFill>
                <a:latin typeface="Brittany"/>
                <a:ea typeface="Brittany"/>
                <a:cs typeface="Brittany"/>
                <a:sym typeface="Brittany"/>
              </a:rPr>
              <a:t>I’m Speaking!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362B74">
                <a:alpha val="100000"/>
              </a:srgbClr>
            </a:gs>
            <a:gs pos="100000">
              <a:srgbClr val="157DAD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8953500" cy="7505700"/>
            <a:chOff x="0" y="0"/>
            <a:chExt cx="11938000" cy="100076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alphaModFix amt="3000"/>
            </a:blip>
            <a:srcRect l="15555" t="0" r="15555" b="0"/>
            <a:stretch>
              <a:fillRect/>
            </a:stretch>
          </p:blipFill>
          <p:spPr>
            <a:xfrm flipH="false" flipV="false">
              <a:off x="0" y="0"/>
              <a:ext cx="11938000" cy="10007600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0" y="0"/>
            <a:ext cx="8953500" cy="7505700"/>
            <a:chOff x="0" y="0"/>
            <a:chExt cx="11938000" cy="10007600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3">
              <a:alphaModFix amt="1000"/>
            </a:blip>
            <a:srcRect l="26756" t="0" r="26756" b="0"/>
            <a:stretch>
              <a:fillRect/>
            </a:stretch>
          </p:blipFill>
          <p:spPr>
            <a:xfrm flipH="false" flipV="false">
              <a:off x="0" y="0"/>
              <a:ext cx="11938000" cy="10007600"/>
            </a:xfrm>
            <a:prstGeom prst="rect">
              <a:avLst/>
            </a:prstGeom>
          </p:spPr>
        </p:pic>
      </p:grpSp>
      <p:grpSp>
        <p:nvGrpSpPr>
          <p:cNvPr name="Group 6" id="6"/>
          <p:cNvGrpSpPr/>
          <p:nvPr/>
        </p:nvGrpSpPr>
        <p:grpSpPr>
          <a:xfrm rot="0">
            <a:off x="0" y="0"/>
            <a:ext cx="8953500" cy="7505700"/>
            <a:chOff x="0" y="0"/>
            <a:chExt cx="11938000" cy="10007600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4">
              <a:alphaModFix amt="6999"/>
            </a:blip>
            <a:srcRect l="10200" t="0" r="10200" b="0"/>
            <a:stretch>
              <a:fillRect/>
            </a:stretch>
          </p:blipFill>
          <p:spPr>
            <a:xfrm flipH="false" flipV="false">
              <a:off x="0" y="0"/>
              <a:ext cx="11938000" cy="10007600"/>
            </a:xfrm>
            <a:prstGeom prst="rect">
              <a:avLst/>
            </a:prstGeom>
          </p:spPr>
        </p:pic>
      </p:grpSp>
      <p:sp>
        <p:nvSpPr>
          <p:cNvPr name="TextBox 8" id="8"/>
          <p:cNvSpPr txBox="true"/>
          <p:nvPr/>
        </p:nvSpPr>
        <p:spPr>
          <a:xfrm rot="0">
            <a:off x="4503188" y="2907108"/>
            <a:ext cx="1690633" cy="207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1"/>
              </a:lnSpc>
            </a:pPr>
            <a:r>
              <a:rPr lang="en-US" sz="137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Speaker Name, Title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255224" y="3136653"/>
            <a:ext cx="2186560" cy="149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9"/>
              </a:lnSpc>
            </a:pPr>
            <a:r>
              <a:rPr lang="en-US" sz="9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Position, Organization Name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691883" y="4280727"/>
            <a:ext cx="1690633" cy="207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1"/>
              </a:lnSpc>
            </a:pPr>
            <a:r>
              <a:rPr lang="en-US" sz="137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Speaker Name, Title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443920" y="4510272"/>
            <a:ext cx="2186560" cy="149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9"/>
              </a:lnSpc>
            </a:pPr>
            <a:r>
              <a:rPr lang="en-US" sz="9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Position, Organization Name</a:t>
            </a:r>
          </a:p>
        </p:txBody>
      </p:sp>
      <p:grpSp>
        <p:nvGrpSpPr>
          <p:cNvPr name="Group 12" id="12"/>
          <p:cNvGrpSpPr/>
          <p:nvPr/>
        </p:nvGrpSpPr>
        <p:grpSpPr>
          <a:xfrm rot="-258239">
            <a:off x="-71318" y="5566262"/>
            <a:ext cx="9389045" cy="2480952"/>
            <a:chOff x="0" y="0"/>
            <a:chExt cx="3389165" cy="89555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389165" cy="895550"/>
            </a:xfrm>
            <a:custGeom>
              <a:avLst/>
              <a:gdLst/>
              <a:ahLst/>
              <a:cxnLst/>
              <a:rect r="r" b="b" t="t" l="l"/>
              <a:pathLst>
                <a:path h="895550" w="3389165">
                  <a:moveTo>
                    <a:pt x="0" y="0"/>
                  </a:moveTo>
                  <a:lnTo>
                    <a:pt x="3389165" y="0"/>
                  </a:lnTo>
                  <a:lnTo>
                    <a:pt x="3389165" y="895550"/>
                  </a:lnTo>
                  <a:lnTo>
                    <a:pt x="0" y="8955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0"/>
              <a:ext cx="3389165" cy="895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94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-534137" y="6122495"/>
            <a:ext cx="7122699" cy="564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74"/>
              </a:lnSpc>
            </a:pPr>
            <a:r>
              <a:rPr lang="en-US" b="true" sz="3267">
                <a:solidFill>
                  <a:srgbClr val="1D6B91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12-13 MARCH 2025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-534137" y="6573535"/>
            <a:ext cx="7122699" cy="456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4"/>
              </a:lnSpc>
            </a:pPr>
            <a:r>
              <a:rPr lang="en-US" sz="2667" b="true">
                <a:solidFill>
                  <a:srgbClr val="68A66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The Hague, Netherlands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058306" y="7010604"/>
            <a:ext cx="3774856" cy="18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0"/>
              </a:lnSpc>
            </a:pPr>
            <a:r>
              <a:rPr lang="en-US" b="true" sz="1078">
                <a:solidFill>
                  <a:srgbClr val="584F4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WORLDWORKPLACEEUROPE.IFMA.ORG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5792718" y="5588786"/>
            <a:ext cx="2306031" cy="1365959"/>
            <a:chOff x="0" y="0"/>
            <a:chExt cx="3074708" cy="1821279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340353" cy="1821279"/>
            </a:xfrm>
            <a:custGeom>
              <a:avLst/>
              <a:gdLst/>
              <a:ahLst/>
              <a:cxnLst/>
              <a:rect r="r" b="b" t="t" l="l"/>
              <a:pathLst>
                <a:path h="1821279" w="1340353">
                  <a:moveTo>
                    <a:pt x="0" y="0"/>
                  </a:moveTo>
                  <a:lnTo>
                    <a:pt x="1340353" y="0"/>
                  </a:lnTo>
                  <a:lnTo>
                    <a:pt x="1340353" y="1821279"/>
                  </a:lnTo>
                  <a:lnTo>
                    <a:pt x="0" y="18212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124178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433855" y="286380"/>
              <a:ext cx="1640853" cy="1248520"/>
            </a:xfrm>
            <a:custGeom>
              <a:avLst/>
              <a:gdLst/>
              <a:ahLst/>
              <a:cxnLst/>
              <a:rect r="r" b="b" t="t" l="l"/>
              <a:pathLst>
                <a:path h="1248520" w="1640853">
                  <a:moveTo>
                    <a:pt x="0" y="0"/>
                  </a:moveTo>
                  <a:lnTo>
                    <a:pt x="1640853" y="0"/>
                  </a:lnTo>
                  <a:lnTo>
                    <a:pt x="1640853" y="1248519"/>
                  </a:lnTo>
                  <a:lnTo>
                    <a:pt x="0" y="1248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5509" t="-950" r="0" b="-46825"/>
              </a:stretch>
            </a:blip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4057638" y="492322"/>
            <a:ext cx="2581732" cy="2235663"/>
            <a:chOff x="0" y="0"/>
            <a:chExt cx="4282440" cy="37084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4282440" cy="3708400"/>
            </a:xfrm>
            <a:custGeom>
              <a:avLst/>
              <a:gdLst/>
              <a:ahLst/>
              <a:cxnLst/>
              <a:rect r="r" b="b" t="t" l="l"/>
              <a:pathLst>
                <a:path h="3708400" w="428244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23" id="23"/>
          <p:cNvGrpSpPr/>
          <p:nvPr/>
        </p:nvGrpSpPr>
        <p:grpSpPr>
          <a:xfrm rot="0">
            <a:off x="6246334" y="1893037"/>
            <a:ext cx="2581732" cy="2235663"/>
            <a:chOff x="0" y="0"/>
            <a:chExt cx="4282440" cy="37084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4282440" cy="3708400"/>
            </a:xfrm>
            <a:custGeom>
              <a:avLst/>
              <a:gdLst/>
              <a:ahLst/>
              <a:cxnLst/>
              <a:rect r="r" b="b" t="t" l="l"/>
              <a:pathLst>
                <a:path h="3708400" w="428244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name="AutoShape 25" id="25"/>
          <p:cNvSpPr/>
          <p:nvPr/>
        </p:nvSpPr>
        <p:spPr>
          <a:xfrm flipV="true">
            <a:off x="355081" y="1667303"/>
            <a:ext cx="3389182" cy="9525"/>
          </a:xfrm>
          <a:prstGeom prst="line">
            <a:avLst/>
          </a:prstGeom>
          <a:ln cap="flat" w="19050">
            <a:solidFill>
              <a:srgbClr val="157DA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6" id="26"/>
          <p:cNvSpPr txBox="true"/>
          <p:nvPr/>
        </p:nvSpPr>
        <p:spPr>
          <a:xfrm rot="0">
            <a:off x="355081" y="1807312"/>
            <a:ext cx="3757689" cy="6972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66"/>
              </a:lnSpc>
            </a:pPr>
            <a:r>
              <a:rPr lang="en-US" sz="4047" b="true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Session Title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69356" y="397072"/>
            <a:ext cx="4113270" cy="845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56"/>
              </a:lnSpc>
            </a:pPr>
            <a:r>
              <a:rPr lang="en-US" sz="4969" spc="248">
                <a:solidFill>
                  <a:srgbClr val="8EBF45"/>
                </a:solidFill>
                <a:latin typeface="Brittany"/>
                <a:ea typeface="Brittany"/>
                <a:cs typeface="Brittany"/>
                <a:sym typeface="Brittany"/>
              </a:rPr>
              <a:t>I’m Speaking!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355081" y="2657129"/>
            <a:ext cx="3550197" cy="2560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59"/>
              </a:lnSpc>
            </a:pPr>
            <a:r>
              <a:rPr lang="en-US" sz="1613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It is a long-established fact that a reader will be distracted by the readable content of a page when looking at its layout. The point of using Lorem Ipsum is that it has a more-or-less normal distribution of letters, as opposed to using 'Content here, content here', making it look like readable English.​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362B74">
                <a:alpha val="100000"/>
              </a:srgbClr>
            </a:gs>
            <a:gs pos="100000">
              <a:srgbClr val="157DAD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8953500" cy="7505700"/>
            <a:chOff x="0" y="0"/>
            <a:chExt cx="11938000" cy="100076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alphaModFix amt="1000"/>
            </a:blip>
            <a:srcRect l="26756" t="0" r="26756" b="0"/>
            <a:stretch>
              <a:fillRect/>
            </a:stretch>
          </p:blipFill>
          <p:spPr>
            <a:xfrm flipH="false" flipV="false">
              <a:off x="0" y="0"/>
              <a:ext cx="11938000" cy="10007600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6968" y="0"/>
            <a:ext cx="8953500" cy="7505700"/>
            <a:chOff x="0" y="0"/>
            <a:chExt cx="11938000" cy="10007600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3">
              <a:alphaModFix amt="6999"/>
            </a:blip>
            <a:srcRect l="10200" t="0" r="10200" b="0"/>
            <a:stretch>
              <a:fillRect/>
            </a:stretch>
          </p:blipFill>
          <p:spPr>
            <a:xfrm flipH="false" flipV="false">
              <a:off x="0" y="0"/>
              <a:ext cx="11938000" cy="10007600"/>
            </a:xfrm>
            <a:prstGeom prst="rect">
              <a:avLst/>
            </a:prstGeom>
          </p:spPr>
        </p:pic>
      </p:grpSp>
      <p:grpSp>
        <p:nvGrpSpPr>
          <p:cNvPr name="Group 6" id="6"/>
          <p:cNvGrpSpPr/>
          <p:nvPr/>
        </p:nvGrpSpPr>
        <p:grpSpPr>
          <a:xfrm rot="0">
            <a:off x="317753" y="528447"/>
            <a:ext cx="1973379" cy="1708857"/>
            <a:chOff x="0" y="0"/>
            <a:chExt cx="4282440" cy="3708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282440" cy="3708400"/>
            </a:xfrm>
            <a:custGeom>
              <a:avLst/>
              <a:gdLst/>
              <a:ahLst/>
              <a:cxnLst/>
              <a:rect r="r" b="b" t="t" l="l"/>
              <a:pathLst>
                <a:path h="3708400" w="428244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name="TextBox 8" id="8"/>
          <p:cNvSpPr txBox="true"/>
          <p:nvPr/>
        </p:nvSpPr>
        <p:spPr>
          <a:xfrm rot="0">
            <a:off x="621692" y="2374388"/>
            <a:ext cx="1328198" cy="163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4"/>
              </a:lnSpc>
            </a:pPr>
            <a:r>
              <a:rPr lang="en-US" sz="1076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Speaker Name, Title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26886" y="2554724"/>
            <a:ext cx="1717809" cy="117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1"/>
              </a:lnSpc>
            </a:pPr>
            <a:r>
              <a:rPr lang="en-US" sz="78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Position, Organization Name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736636" y="4715972"/>
            <a:ext cx="1328198" cy="163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4"/>
              </a:lnSpc>
            </a:pPr>
            <a:r>
              <a:rPr lang="en-US" sz="1076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Speaker Name, Title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41830" y="4896307"/>
            <a:ext cx="1717809" cy="117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1"/>
              </a:lnSpc>
            </a:pPr>
            <a:r>
              <a:rPr lang="en-US" sz="78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Position, Organization Name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2510339" y="528447"/>
            <a:ext cx="1973379" cy="1708857"/>
            <a:chOff x="0" y="0"/>
            <a:chExt cx="4282440" cy="37084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282440" cy="3708400"/>
            </a:xfrm>
            <a:custGeom>
              <a:avLst/>
              <a:gdLst/>
              <a:ahLst/>
              <a:cxnLst/>
              <a:rect r="r" b="b" t="t" l="l"/>
              <a:pathLst>
                <a:path h="3708400" w="428244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name="TextBox 14" id="14"/>
          <p:cNvSpPr txBox="true"/>
          <p:nvPr/>
        </p:nvSpPr>
        <p:spPr>
          <a:xfrm rot="0">
            <a:off x="2814278" y="2374388"/>
            <a:ext cx="1328198" cy="163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4"/>
              </a:lnSpc>
            </a:pPr>
            <a:r>
              <a:rPr lang="en-US" sz="1076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Speaker Name, Title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619472" y="2554724"/>
            <a:ext cx="1717809" cy="117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1"/>
              </a:lnSpc>
            </a:pPr>
            <a:r>
              <a:rPr lang="en-US" sz="78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Position, Organization Name</a:t>
            </a:r>
          </a:p>
        </p:txBody>
      </p:sp>
      <p:grpSp>
        <p:nvGrpSpPr>
          <p:cNvPr name="Group 16" id="16"/>
          <p:cNvGrpSpPr/>
          <p:nvPr/>
        </p:nvGrpSpPr>
        <p:grpSpPr>
          <a:xfrm rot="-258239">
            <a:off x="-71318" y="5566262"/>
            <a:ext cx="9389045" cy="2480952"/>
            <a:chOff x="0" y="0"/>
            <a:chExt cx="3389165" cy="89555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3389165" cy="895550"/>
            </a:xfrm>
            <a:custGeom>
              <a:avLst/>
              <a:gdLst/>
              <a:ahLst/>
              <a:cxnLst/>
              <a:rect r="r" b="b" t="t" l="l"/>
              <a:pathLst>
                <a:path h="895550" w="3389165">
                  <a:moveTo>
                    <a:pt x="0" y="0"/>
                  </a:moveTo>
                  <a:lnTo>
                    <a:pt x="3389165" y="0"/>
                  </a:lnTo>
                  <a:lnTo>
                    <a:pt x="3389165" y="895550"/>
                  </a:lnTo>
                  <a:lnTo>
                    <a:pt x="0" y="8955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0"/>
              <a:ext cx="3389165" cy="895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94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-534137" y="6573535"/>
            <a:ext cx="7122699" cy="456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4"/>
              </a:lnSpc>
            </a:pPr>
            <a:r>
              <a:rPr lang="en-US" sz="2667" b="true">
                <a:solidFill>
                  <a:srgbClr val="68A66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The Hague, Netherlands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058306" y="7010604"/>
            <a:ext cx="3774856" cy="18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0"/>
              </a:lnSpc>
            </a:pPr>
            <a:r>
              <a:rPr lang="en-US" b="true" sz="1078">
                <a:solidFill>
                  <a:srgbClr val="584F4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WORLDWORKPLACEEUROPE.IFMA.ORG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5792718" y="5588786"/>
            <a:ext cx="2306031" cy="1365959"/>
            <a:chOff x="0" y="0"/>
            <a:chExt cx="3074708" cy="1821279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340353" cy="1821279"/>
            </a:xfrm>
            <a:custGeom>
              <a:avLst/>
              <a:gdLst/>
              <a:ahLst/>
              <a:cxnLst/>
              <a:rect r="r" b="b" t="t" l="l"/>
              <a:pathLst>
                <a:path h="1821279" w="1340353">
                  <a:moveTo>
                    <a:pt x="0" y="0"/>
                  </a:moveTo>
                  <a:lnTo>
                    <a:pt x="1340353" y="0"/>
                  </a:lnTo>
                  <a:lnTo>
                    <a:pt x="1340353" y="1821279"/>
                  </a:lnTo>
                  <a:lnTo>
                    <a:pt x="0" y="18212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-124178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433855" y="286380"/>
              <a:ext cx="1640853" cy="1248520"/>
            </a:xfrm>
            <a:custGeom>
              <a:avLst/>
              <a:gdLst/>
              <a:ahLst/>
              <a:cxnLst/>
              <a:rect r="r" b="b" t="t" l="l"/>
              <a:pathLst>
                <a:path h="1248520" w="1640853">
                  <a:moveTo>
                    <a:pt x="0" y="0"/>
                  </a:moveTo>
                  <a:lnTo>
                    <a:pt x="1640853" y="0"/>
                  </a:lnTo>
                  <a:lnTo>
                    <a:pt x="1640853" y="1248519"/>
                  </a:lnTo>
                  <a:lnTo>
                    <a:pt x="0" y="1248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5509" t="-950" r="0" b="-46825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0" y="0"/>
            <a:ext cx="8953500" cy="7505700"/>
            <a:chOff x="0" y="0"/>
            <a:chExt cx="11938000" cy="10007600"/>
          </a:xfrm>
        </p:grpSpPr>
        <p:pic>
          <p:nvPicPr>
            <p:cNvPr name="Picture 25" id="25"/>
            <p:cNvPicPr>
              <a:picLocks noChangeAspect="true"/>
            </p:cNvPicPr>
            <p:nvPr/>
          </p:nvPicPr>
          <p:blipFill>
            <a:blip r:embed="rId5">
              <a:alphaModFix amt="3000"/>
            </a:blip>
            <a:srcRect l="8843" t="0" r="22267" b="0"/>
            <a:stretch>
              <a:fillRect/>
            </a:stretch>
          </p:blipFill>
          <p:spPr>
            <a:xfrm flipH="false" flipV="false">
              <a:off x="0" y="0"/>
              <a:ext cx="11938000" cy="10007600"/>
            </a:xfrm>
            <a:prstGeom prst="rect">
              <a:avLst/>
            </a:prstGeom>
          </p:spPr>
        </p:pic>
      </p:grpSp>
      <p:sp>
        <p:nvSpPr>
          <p:cNvPr name="TextBox 26" id="26"/>
          <p:cNvSpPr txBox="true"/>
          <p:nvPr/>
        </p:nvSpPr>
        <p:spPr>
          <a:xfrm rot="0">
            <a:off x="-534137" y="6122495"/>
            <a:ext cx="7122699" cy="564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74"/>
              </a:lnSpc>
            </a:pPr>
            <a:r>
              <a:rPr lang="en-US" b="true" sz="3267">
                <a:solidFill>
                  <a:srgbClr val="1D6B91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12-13 MARCH 2025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1414046" y="2839820"/>
            <a:ext cx="1973379" cy="1708857"/>
            <a:chOff x="0" y="0"/>
            <a:chExt cx="4282440" cy="37084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4282440" cy="3708400"/>
            </a:xfrm>
            <a:custGeom>
              <a:avLst/>
              <a:gdLst/>
              <a:ahLst/>
              <a:cxnLst/>
              <a:rect r="r" b="b" t="t" l="l"/>
              <a:pathLst>
                <a:path h="3708400" w="428244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name="AutoShape 29" id="29"/>
          <p:cNvSpPr/>
          <p:nvPr/>
        </p:nvSpPr>
        <p:spPr>
          <a:xfrm flipV="true">
            <a:off x="4805617" y="1652240"/>
            <a:ext cx="3389182" cy="9525"/>
          </a:xfrm>
          <a:prstGeom prst="line">
            <a:avLst/>
          </a:prstGeom>
          <a:ln cap="flat" w="19050">
            <a:solidFill>
              <a:srgbClr val="157DA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0" id="30"/>
          <p:cNvSpPr txBox="true"/>
          <p:nvPr/>
        </p:nvSpPr>
        <p:spPr>
          <a:xfrm rot="0">
            <a:off x="4805617" y="1792249"/>
            <a:ext cx="3757689" cy="6972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66"/>
              </a:lnSpc>
            </a:pPr>
            <a:r>
              <a:rPr lang="en-US" sz="4047" b="true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Session Title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4719892" y="382009"/>
            <a:ext cx="4113270" cy="845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56"/>
              </a:lnSpc>
            </a:pPr>
            <a:r>
              <a:rPr lang="en-US" sz="4969" spc="248">
                <a:solidFill>
                  <a:srgbClr val="8EBF45"/>
                </a:solidFill>
                <a:latin typeface="Brittany"/>
                <a:ea typeface="Brittany"/>
                <a:cs typeface="Brittany"/>
                <a:sym typeface="Brittany"/>
              </a:rPr>
              <a:t>I’m Speaking!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4805617" y="2508846"/>
            <a:ext cx="3550197" cy="2560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59"/>
              </a:lnSpc>
            </a:pPr>
            <a:r>
              <a:rPr lang="en-US" sz="1613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It is a long-established fact that a reader will be distracted by the readable content of a page when looking at its layout. The point of using Lorem Ipsum is that it has a more-or-less normal distribution of letters, as opposed to using 'Content here, content here', making it look like readable English.​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362B74">
                <a:alpha val="100000"/>
              </a:srgbClr>
            </a:gs>
            <a:gs pos="100000">
              <a:srgbClr val="157DAD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8953500" cy="7505700"/>
            <a:chOff x="0" y="0"/>
            <a:chExt cx="11938000" cy="100076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alphaModFix amt="3000"/>
            </a:blip>
            <a:srcRect l="15555" t="0" r="15555" b="0"/>
            <a:stretch>
              <a:fillRect/>
            </a:stretch>
          </p:blipFill>
          <p:spPr>
            <a:xfrm flipH="false" flipV="false">
              <a:off x="0" y="0"/>
              <a:ext cx="11938000" cy="10007600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0" y="0"/>
            <a:ext cx="8953500" cy="7505700"/>
            <a:chOff x="0" y="0"/>
            <a:chExt cx="11938000" cy="10007600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3">
              <a:alphaModFix amt="1000"/>
            </a:blip>
            <a:srcRect l="26756" t="0" r="26756" b="0"/>
            <a:stretch>
              <a:fillRect/>
            </a:stretch>
          </p:blipFill>
          <p:spPr>
            <a:xfrm flipH="false" flipV="false">
              <a:off x="0" y="0"/>
              <a:ext cx="11938000" cy="10007600"/>
            </a:xfrm>
            <a:prstGeom prst="rect">
              <a:avLst/>
            </a:prstGeom>
          </p:spPr>
        </p:pic>
      </p:grpSp>
      <p:grpSp>
        <p:nvGrpSpPr>
          <p:cNvPr name="Group 6" id="6"/>
          <p:cNvGrpSpPr/>
          <p:nvPr/>
        </p:nvGrpSpPr>
        <p:grpSpPr>
          <a:xfrm rot="0">
            <a:off x="0" y="0"/>
            <a:ext cx="8953500" cy="7505700"/>
            <a:chOff x="0" y="0"/>
            <a:chExt cx="11938000" cy="10007600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4">
              <a:alphaModFix amt="6999"/>
            </a:blip>
            <a:srcRect l="10200" t="0" r="10200" b="0"/>
            <a:stretch>
              <a:fillRect/>
            </a:stretch>
          </p:blipFill>
          <p:spPr>
            <a:xfrm flipH="false" flipV="false">
              <a:off x="0" y="0"/>
              <a:ext cx="11938000" cy="10007600"/>
            </a:xfrm>
            <a:prstGeom prst="rect">
              <a:avLst/>
            </a:prstGeom>
          </p:spPr>
        </p:pic>
      </p:grpSp>
      <p:grpSp>
        <p:nvGrpSpPr>
          <p:cNvPr name="Group 8" id="8"/>
          <p:cNvGrpSpPr/>
          <p:nvPr/>
        </p:nvGrpSpPr>
        <p:grpSpPr>
          <a:xfrm rot="0">
            <a:off x="380909" y="2270940"/>
            <a:ext cx="1717809" cy="298138"/>
            <a:chOff x="0" y="0"/>
            <a:chExt cx="2290412" cy="397517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259741" y="0"/>
              <a:ext cx="1770931" cy="2173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94"/>
                </a:lnSpc>
              </a:pPr>
              <a:r>
                <a:rPr lang="en-US" sz="1076" b="true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Speaker Name, Title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240447"/>
              <a:ext cx="2290412" cy="1570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71"/>
                </a:lnSpc>
              </a:pPr>
              <a:r>
                <a:rPr lang="en-US" sz="785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Position, Organization Name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575714" y="4736943"/>
            <a:ext cx="1328198" cy="163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4"/>
              </a:lnSpc>
            </a:pPr>
            <a:r>
              <a:rPr lang="en-US" sz="1076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Speaker Name, Title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80909" y="4917279"/>
            <a:ext cx="1717809" cy="117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1"/>
              </a:lnSpc>
            </a:pPr>
            <a:r>
              <a:rPr lang="en-US" sz="78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Position, Organization Name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768301" y="2270940"/>
            <a:ext cx="1328198" cy="163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4"/>
              </a:lnSpc>
            </a:pPr>
            <a:r>
              <a:rPr lang="en-US" sz="1076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Speaker Name, Title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573495" y="2451275"/>
            <a:ext cx="1717809" cy="117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1"/>
              </a:lnSpc>
            </a:pPr>
            <a:r>
              <a:rPr lang="en-US" sz="78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Position, Organization Name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768301" y="4736943"/>
            <a:ext cx="1328198" cy="163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4"/>
              </a:lnSpc>
            </a:pPr>
            <a:r>
              <a:rPr lang="en-US" sz="1076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Speaker Name, Title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573495" y="4917279"/>
            <a:ext cx="1717809" cy="117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1"/>
              </a:lnSpc>
            </a:pPr>
            <a:r>
              <a:rPr lang="en-US" sz="78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Position, Organization Name</a:t>
            </a:r>
          </a:p>
        </p:txBody>
      </p:sp>
      <p:grpSp>
        <p:nvGrpSpPr>
          <p:cNvPr name="Group 17" id="17"/>
          <p:cNvGrpSpPr/>
          <p:nvPr/>
        </p:nvGrpSpPr>
        <p:grpSpPr>
          <a:xfrm rot="-258239">
            <a:off x="-71318" y="5566262"/>
            <a:ext cx="9389045" cy="2480952"/>
            <a:chOff x="0" y="0"/>
            <a:chExt cx="3389165" cy="89555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3389165" cy="895550"/>
            </a:xfrm>
            <a:custGeom>
              <a:avLst/>
              <a:gdLst/>
              <a:ahLst/>
              <a:cxnLst/>
              <a:rect r="r" b="b" t="t" l="l"/>
              <a:pathLst>
                <a:path h="895550" w="3389165">
                  <a:moveTo>
                    <a:pt x="0" y="0"/>
                  </a:moveTo>
                  <a:lnTo>
                    <a:pt x="3389165" y="0"/>
                  </a:lnTo>
                  <a:lnTo>
                    <a:pt x="3389165" y="895550"/>
                  </a:lnTo>
                  <a:lnTo>
                    <a:pt x="0" y="8955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0"/>
              <a:ext cx="3389165" cy="895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94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-534137" y="6122495"/>
            <a:ext cx="7122699" cy="564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74"/>
              </a:lnSpc>
            </a:pPr>
            <a:r>
              <a:rPr lang="en-US" b="true" sz="3267">
                <a:solidFill>
                  <a:srgbClr val="1D6B91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12-13 MARCH 2025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-534137" y="6573535"/>
            <a:ext cx="7122699" cy="456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34"/>
              </a:lnSpc>
            </a:pPr>
            <a:r>
              <a:rPr lang="en-US" sz="2667" b="true">
                <a:solidFill>
                  <a:srgbClr val="68A66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The Hague, Netherlands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5792718" y="5588786"/>
            <a:ext cx="2306031" cy="1365959"/>
            <a:chOff x="0" y="0"/>
            <a:chExt cx="3074708" cy="182127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340353" cy="1821279"/>
            </a:xfrm>
            <a:custGeom>
              <a:avLst/>
              <a:gdLst/>
              <a:ahLst/>
              <a:cxnLst/>
              <a:rect r="r" b="b" t="t" l="l"/>
              <a:pathLst>
                <a:path h="1821279" w="1340353">
                  <a:moveTo>
                    <a:pt x="0" y="0"/>
                  </a:moveTo>
                  <a:lnTo>
                    <a:pt x="1340353" y="0"/>
                  </a:lnTo>
                  <a:lnTo>
                    <a:pt x="1340353" y="1821279"/>
                  </a:lnTo>
                  <a:lnTo>
                    <a:pt x="0" y="18212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124178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1433855" y="286380"/>
              <a:ext cx="1640853" cy="1248520"/>
            </a:xfrm>
            <a:custGeom>
              <a:avLst/>
              <a:gdLst/>
              <a:ahLst/>
              <a:cxnLst/>
              <a:rect r="r" b="b" t="t" l="l"/>
              <a:pathLst>
                <a:path h="1248520" w="1640853">
                  <a:moveTo>
                    <a:pt x="0" y="0"/>
                  </a:moveTo>
                  <a:lnTo>
                    <a:pt x="1640853" y="0"/>
                  </a:lnTo>
                  <a:lnTo>
                    <a:pt x="1640853" y="1248519"/>
                  </a:lnTo>
                  <a:lnTo>
                    <a:pt x="0" y="1248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5509" t="-950" r="0" b="-46825"/>
              </a:stretch>
            </a:blip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253124" y="453315"/>
            <a:ext cx="1973379" cy="1708857"/>
            <a:chOff x="0" y="0"/>
            <a:chExt cx="4282440" cy="37084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4282440" cy="3708400"/>
            </a:xfrm>
            <a:custGeom>
              <a:avLst/>
              <a:gdLst/>
              <a:ahLst/>
              <a:cxnLst/>
              <a:rect r="r" b="b" t="t" l="l"/>
              <a:pathLst>
                <a:path h="3708400" w="428244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name="TextBox 27" id="27"/>
          <p:cNvSpPr txBox="true"/>
          <p:nvPr/>
        </p:nvSpPr>
        <p:spPr>
          <a:xfrm rot="0">
            <a:off x="5058306" y="7010604"/>
            <a:ext cx="3774856" cy="18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0"/>
              </a:lnSpc>
            </a:pPr>
            <a:r>
              <a:rPr lang="en-US" b="true" sz="1078">
                <a:solidFill>
                  <a:srgbClr val="584F4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WORLDWORKPLACEEUROPE.IFMA.ORG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2445710" y="453315"/>
            <a:ext cx="1973379" cy="1708857"/>
            <a:chOff x="0" y="0"/>
            <a:chExt cx="4282440" cy="37084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4282440" cy="3708400"/>
            </a:xfrm>
            <a:custGeom>
              <a:avLst/>
              <a:gdLst/>
              <a:ahLst/>
              <a:cxnLst/>
              <a:rect r="r" b="b" t="t" l="l"/>
              <a:pathLst>
                <a:path h="3708400" w="428244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30" id="30"/>
          <p:cNvGrpSpPr/>
          <p:nvPr/>
        </p:nvGrpSpPr>
        <p:grpSpPr>
          <a:xfrm rot="0">
            <a:off x="253124" y="2888750"/>
            <a:ext cx="1973379" cy="1708857"/>
            <a:chOff x="0" y="0"/>
            <a:chExt cx="4282440" cy="37084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4282440" cy="3708400"/>
            </a:xfrm>
            <a:custGeom>
              <a:avLst/>
              <a:gdLst/>
              <a:ahLst/>
              <a:cxnLst/>
              <a:rect r="r" b="b" t="t" l="l"/>
              <a:pathLst>
                <a:path h="3708400" w="428244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32" id="32"/>
          <p:cNvGrpSpPr/>
          <p:nvPr/>
        </p:nvGrpSpPr>
        <p:grpSpPr>
          <a:xfrm rot="0">
            <a:off x="2445710" y="2888750"/>
            <a:ext cx="1973379" cy="1708857"/>
            <a:chOff x="0" y="0"/>
            <a:chExt cx="4282440" cy="37084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4282440" cy="3708400"/>
            </a:xfrm>
            <a:custGeom>
              <a:avLst/>
              <a:gdLst/>
              <a:ahLst/>
              <a:cxnLst/>
              <a:rect r="r" b="b" t="t" l="l"/>
              <a:pathLst>
                <a:path h="3708400" w="428244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name="AutoShape 34" id="34"/>
          <p:cNvSpPr/>
          <p:nvPr/>
        </p:nvSpPr>
        <p:spPr>
          <a:xfrm flipV="true">
            <a:off x="4974824" y="1484939"/>
            <a:ext cx="3389182" cy="9525"/>
          </a:xfrm>
          <a:prstGeom prst="line">
            <a:avLst/>
          </a:prstGeom>
          <a:ln cap="flat" w="19050">
            <a:solidFill>
              <a:srgbClr val="157DA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5" id="35"/>
          <p:cNvSpPr txBox="true"/>
          <p:nvPr/>
        </p:nvSpPr>
        <p:spPr>
          <a:xfrm rot="0">
            <a:off x="4974824" y="1624948"/>
            <a:ext cx="3757689" cy="6972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66"/>
              </a:lnSpc>
            </a:pPr>
            <a:r>
              <a:rPr lang="en-US" sz="4047" b="true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Session Title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4889099" y="214708"/>
            <a:ext cx="4113270" cy="845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56"/>
              </a:lnSpc>
            </a:pPr>
            <a:r>
              <a:rPr lang="en-US" sz="4969" spc="248">
                <a:solidFill>
                  <a:srgbClr val="8EBF45"/>
                </a:solidFill>
                <a:latin typeface="Brittany"/>
                <a:ea typeface="Brittany"/>
                <a:cs typeface="Brittany"/>
                <a:sym typeface="Brittany"/>
              </a:rPr>
              <a:t>I’m Speaking!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974824" y="2474765"/>
            <a:ext cx="3550197" cy="2560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59"/>
              </a:lnSpc>
            </a:pPr>
            <a:r>
              <a:rPr lang="en-US" sz="1613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It is a long-established fact that a reader will be distracted by the readable content of a page when looking at its layout. The point of using Lorem Ipsum is that it has a more-or-less normal distribution of letters, as opposed to using 'Content here, content here', making it look like readable English.​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DAGZtYHsZWo</dc:identifier>
  <dcterms:modified xsi:type="dcterms:W3CDTF">2011-08-01T06:04:30Z</dcterms:modified>
  <cp:revision>1</cp:revision>
  <dc:title>WWEU25 I'm Speaking | Social Media Cards_</dc:title>
</cp:coreProperties>
</file>