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8953500" cy="7505700"/>
  <p:notesSz cx="6858000" cy="9144000"/>
  <p:embeddedFontLst>
    <p:embeddedFont>
      <p:font typeface="Roboto Bold" charset="1" panose="02000000000000000000"/>
      <p:regular r:id="rId8"/>
    </p:embeddedFont>
    <p:embeddedFont>
      <p:font typeface="Open Sans Bold" charset="1" panose="020B0806030504020204"/>
      <p:regular r:id="rId9"/>
    </p:embeddedFont>
    <p:embeddedFont>
      <p:font typeface="Open Sans Italics" charset="1" panose="020B06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21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50570" y="1683915"/>
            <a:ext cx="7452360" cy="2504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Join Us at </a:t>
            </a:r>
          </a:p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World Workplace </a:t>
            </a:r>
          </a:p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Asia-Pacific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31580" y="5500498"/>
            <a:ext cx="3774856" cy="1716566"/>
            <a:chOff x="0" y="0"/>
            <a:chExt cx="5033141" cy="22887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89257" y="0"/>
              <a:ext cx="3054626" cy="2071288"/>
            </a:xfrm>
            <a:custGeom>
              <a:avLst/>
              <a:gdLst/>
              <a:ahLst/>
              <a:cxnLst/>
              <a:rect r="r" b="b" t="t" l="l"/>
              <a:pathLst>
                <a:path h="2071288" w="3054626">
                  <a:moveTo>
                    <a:pt x="0" y="0"/>
                  </a:moveTo>
                  <a:lnTo>
                    <a:pt x="3054627" y="0"/>
                  </a:lnTo>
                  <a:lnTo>
                    <a:pt x="3054627" y="2071288"/>
                  </a:lnTo>
                  <a:lnTo>
                    <a:pt x="0" y="2071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696" t="0" r="0" b="-25674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2052238"/>
              <a:ext cx="5033141" cy="236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078">
                  <a:solidFill>
                    <a:srgbClr val="6C72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#WorldWorkplaceAPAC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23 - 24 July 2024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Singapore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589322" y="685282"/>
            <a:ext cx="3774856" cy="814260"/>
            <a:chOff x="0" y="0"/>
            <a:chExt cx="5033141" cy="108568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497019" y="0"/>
              <a:ext cx="4039104" cy="1085680"/>
              <a:chOff x="0" y="0"/>
              <a:chExt cx="1093497" cy="29392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93497" cy="293924"/>
              </a:xfrm>
              <a:custGeom>
                <a:avLst/>
                <a:gdLst/>
                <a:ahLst/>
                <a:cxnLst/>
                <a:rect r="r" b="b" t="t" l="l"/>
                <a:pathLst>
                  <a:path h="293924" w="1093497">
                    <a:moveTo>
                      <a:pt x="20445" y="0"/>
                    </a:moveTo>
                    <a:lnTo>
                      <a:pt x="1073051" y="0"/>
                    </a:lnTo>
                    <a:cubicBezTo>
                      <a:pt x="1078474" y="0"/>
                      <a:pt x="1083674" y="2154"/>
                      <a:pt x="1087508" y="5988"/>
                    </a:cubicBezTo>
                    <a:cubicBezTo>
                      <a:pt x="1091343" y="9823"/>
                      <a:pt x="1093497" y="15023"/>
                      <a:pt x="1093497" y="20445"/>
                    </a:cubicBezTo>
                    <a:lnTo>
                      <a:pt x="1093497" y="273478"/>
                    </a:lnTo>
                    <a:cubicBezTo>
                      <a:pt x="1093497" y="284770"/>
                      <a:pt x="1084343" y="293924"/>
                      <a:pt x="1073051" y="293924"/>
                    </a:cubicBezTo>
                    <a:lnTo>
                      <a:pt x="20445" y="293924"/>
                    </a:lnTo>
                    <a:cubicBezTo>
                      <a:pt x="9154" y="293924"/>
                      <a:pt x="0" y="284770"/>
                      <a:pt x="0" y="273478"/>
                    </a:cubicBezTo>
                    <a:lnTo>
                      <a:pt x="0" y="20445"/>
                    </a:lnTo>
                    <a:cubicBezTo>
                      <a:pt x="0" y="9154"/>
                      <a:pt x="9154" y="0"/>
                      <a:pt x="204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093497" cy="3129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415057"/>
              <a:ext cx="5033141" cy="236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078">
                  <a:solidFill>
                    <a:srgbClr val="6C72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LOGO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131836" y="4141044"/>
            <a:ext cx="4459943" cy="403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Visit us at booth #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21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35742" y="440992"/>
            <a:ext cx="7452360" cy="2504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Join Us at </a:t>
            </a:r>
          </a:p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World Workplace </a:t>
            </a:r>
          </a:p>
          <a:p>
            <a:pPr algn="ctr">
              <a:lnSpc>
                <a:spcPts val="6449"/>
              </a:lnSpc>
            </a:pPr>
            <a:r>
              <a:rPr lang="en-US" sz="693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Asia-Pacific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31580" y="5500498"/>
            <a:ext cx="3774856" cy="1716566"/>
            <a:chOff x="0" y="0"/>
            <a:chExt cx="5033141" cy="22887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89257" y="0"/>
              <a:ext cx="3054626" cy="2071288"/>
            </a:xfrm>
            <a:custGeom>
              <a:avLst/>
              <a:gdLst/>
              <a:ahLst/>
              <a:cxnLst/>
              <a:rect r="r" b="b" t="t" l="l"/>
              <a:pathLst>
                <a:path h="2071288" w="3054626">
                  <a:moveTo>
                    <a:pt x="0" y="0"/>
                  </a:moveTo>
                  <a:lnTo>
                    <a:pt x="3054627" y="0"/>
                  </a:lnTo>
                  <a:lnTo>
                    <a:pt x="3054627" y="2071288"/>
                  </a:lnTo>
                  <a:lnTo>
                    <a:pt x="0" y="2071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696" t="0" r="0" b="-25674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2052238"/>
              <a:ext cx="5033141" cy="236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078">
                  <a:solidFill>
                    <a:srgbClr val="6C72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#WorldWorkplaceAPAC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23 - 24 July 2024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Singapore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589322" y="3262515"/>
            <a:ext cx="3774856" cy="814260"/>
            <a:chOff x="0" y="0"/>
            <a:chExt cx="5033141" cy="108568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497019" y="0"/>
              <a:ext cx="4039104" cy="1085680"/>
              <a:chOff x="0" y="0"/>
              <a:chExt cx="1093497" cy="29392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93497" cy="293924"/>
              </a:xfrm>
              <a:custGeom>
                <a:avLst/>
                <a:gdLst/>
                <a:ahLst/>
                <a:cxnLst/>
                <a:rect r="r" b="b" t="t" l="l"/>
                <a:pathLst>
                  <a:path h="293924" w="1093497">
                    <a:moveTo>
                      <a:pt x="20445" y="0"/>
                    </a:moveTo>
                    <a:lnTo>
                      <a:pt x="1073051" y="0"/>
                    </a:lnTo>
                    <a:cubicBezTo>
                      <a:pt x="1078474" y="0"/>
                      <a:pt x="1083674" y="2154"/>
                      <a:pt x="1087508" y="5988"/>
                    </a:cubicBezTo>
                    <a:cubicBezTo>
                      <a:pt x="1091343" y="9823"/>
                      <a:pt x="1093497" y="15023"/>
                      <a:pt x="1093497" y="20445"/>
                    </a:cubicBezTo>
                    <a:lnTo>
                      <a:pt x="1093497" y="273478"/>
                    </a:lnTo>
                    <a:cubicBezTo>
                      <a:pt x="1093497" y="284770"/>
                      <a:pt x="1084343" y="293924"/>
                      <a:pt x="1073051" y="293924"/>
                    </a:cubicBezTo>
                    <a:lnTo>
                      <a:pt x="20445" y="293924"/>
                    </a:lnTo>
                    <a:cubicBezTo>
                      <a:pt x="9154" y="293924"/>
                      <a:pt x="0" y="284770"/>
                      <a:pt x="0" y="273478"/>
                    </a:cubicBezTo>
                    <a:lnTo>
                      <a:pt x="0" y="20445"/>
                    </a:lnTo>
                    <a:cubicBezTo>
                      <a:pt x="0" y="9154"/>
                      <a:pt x="9154" y="0"/>
                      <a:pt x="204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093497" cy="3129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415057"/>
              <a:ext cx="5033141" cy="236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078">
                  <a:solidFill>
                    <a:srgbClr val="6C72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LOGO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246778" y="4507132"/>
            <a:ext cx="4459943" cy="403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PROUD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DAGKZkHUXXs</dc:identifier>
  <dcterms:modified xsi:type="dcterms:W3CDTF">2011-08-01T06:04:30Z</dcterms:modified>
  <cp:revision>1</cp:revision>
  <dc:title>Exhibitor/Sponsor_Social Cards APAC24</dc:title>
</cp:coreProperties>
</file>