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8953500" cy="7505700"/>
  <p:notesSz cx="6858000" cy="9144000"/>
  <p:embeddedFontLst>
    <p:embeddedFont>
      <p:font typeface="Roboto Condensed Bold" charset="1" panose="02000000000000000000"/>
      <p:regular r:id="rId11"/>
    </p:embeddedFont>
    <p:embeddedFont>
      <p:font typeface="Roboto Condensed" charset="1" panose="02000000000000000000"/>
      <p:regular r:id="rId12"/>
    </p:embeddedFont>
    <p:embeddedFont>
      <p:font typeface="Roboto" charset="1" panose="02000000000000000000"/>
      <p:regular r:id="rId13"/>
    </p:embeddedFont>
    <p:embeddedFont>
      <p:font typeface="Open Sans 1" charset="1" panose="020B0606030504020204"/>
      <p:regular r:id="rId14"/>
    </p:embeddedFont>
    <p:embeddedFont>
      <p:font typeface="Open Sans 2" charset="1" panose="00000000000000000000"/>
      <p:regular r:id="rId15"/>
    </p:embeddedFont>
    <p:embeddedFont>
      <p:font typeface="Open Sans 2 Bold" charset="1" panose="00000000000000000000"/>
      <p:regular r:id="rId16"/>
    </p:embeddedFont>
    <p:embeddedFont>
      <p:font typeface="Open Sans 2 Italics" charset="1" panose="00000000000000000000"/>
      <p:regular r:id="rId17"/>
    </p:embeddedFont>
    <p:embeddedFont>
      <p:font typeface="Open Sans 1 Bold" charset="1" panose="020B0806030504020204"/>
      <p:regular r:id="rId18"/>
    </p:embeddedFont>
    <p:embeddedFont>
      <p:font typeface="Open Sans 1 Italics" charset="1" panose="020B0606030504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8.jpeg" Type="http://schemas.openxmlformats.org/officeDocument/2006/relationships/image"/><Relationship Id="rId8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8.jpeg" Type="http://schemas.openxmlformats.org/officeDocument/2006/relationships/image"/><Relationship Id="rId8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1153" y="602736"/>
            <a:ext cx="9095806" cy="1758229"/>
            <a:chOff x="0" y="0"/>
            <a:chExt cx="2791032" cy="5395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91032" cy="539509"/>
            </a:xfrm>
            <a:custGeom>
              <a:avLst/>
              <a:gdLst/>
              <a:ahLst/>
              <a:cxnLst/>
              <a:rect r="r" b="b" t="t" l="l"/>
              <a:pathLst>
                <a:path h="539509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539509"/>
                  </a:lnTo>
                  <a:lnTo>
                    <a:pt x="0" y="539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91032" cy="577609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865337" y="7401840"/>
            <a:ext cx="1513428" cy="622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4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17618" y="-674"/>
            <a:ext cx="4467154" cy="603410"/>
            <a:chOff x="0" y="0"/>
            <a:chExt cx="1370738" cy="1851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70738" cy="185155"/>
            </a:xfrm>
            <a:custGeom>
              <a:avLst/>
              <a:gdLst/>
              <a:ahLst/>
              <a:cxnLst/>
              <a:rect r="r" b="b" t="t" l="l"/>
              <a:pathLst>
                <a:path h="185155" w="1370738">
                  <a:moveTo>
                    <a:pt x="0" y="0"/>
                  </a:moveTo>
                  <a:lnTo>
                    <a:pt x="1370738" y="0"/>
                  </a:lnTo>
                  <a:lnTo>
                    <a:pt x="1370738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232F5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370738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LOGO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476750" y="-674"/>
            <a:ext cx="4476750" cy="603410"/>
            <a:chOff x="0" y="0"/>
            <a:chExt cx="1373683" cy="1851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73683" cy="185155"/>
            </a:xfrm>
            <a:custGeom>
              <a:avLst/>
              <a:gdLst/>
              <a:ahLst/>
              <a:cxnLst/>
              <a:rect r="r" b="b" t="t" l="l"/>
              <a:pathLst>
                <a:path h="185155" w="1373683">
                  <a:moveTo>
                    <a:pt x="0" y="0"/>
                  </a:moveTo>
                  <a:lnTo>
                    <a:pt x="1373683" y="0"/>
                  </a:lnTo>
                  <a:lnTo>
                    <a:pt x="1373683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232F5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373683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DESIGN ELEMENTS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2360964"/>
            <a:ext cx="8967031" cy="603410"/>
            <a:chOff x="0" y="0"/>
            <a:chExt cx="2751517" cy="18515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51518" cy="185155"/>
            </a:xfrm>
            <a:custGeom>
              <a:avLst/>
              <a:gdLst/>
              <a:ahLst/>
              <a:cxnLst/>
              <a:rect r="r" b="b" t="t" l="l"/>
              <a:pathLst>
                <a:path h="185155" w="2751518">
                  <a:moveTo>
                    <a:pt x="0" y="0"/>
                  </a:moveTo>
                  <a:lnTo>
                    <a:pt x="2751518" y="0"/>
                  </a:lnTo>
                  <a:lnTo>
                    <a:pt x="2751518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232F51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2751517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COLORS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-84080" y="5067379"/>
            <a:ext cx="9095806" cy="603410"/>
            <a:chOff x="0" y="0"/>
            <a:chExt cx="2791032" cy="18515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791032" cy="185155"/>
            </a:xfrm>
            <a:custGeom>
              <a:avLst/>
              <a:gdLst/>
              <a:ahLst/>
              <a:cxnLst/>
              <a:rect r="r" b="b" t="t" l="l"/>
              <a:pathLst>
                <a:path h="185155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232F5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2791032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FONTS</a:t>
              </a:r>
            </a:p>
          </p:txBody>
        </p:sp>
      </p:grpSp>
      <p:sp>
        <p:nvSpPr>
          <p:cNvPr name="AutoShape 18" id="18"/>
          <p:cNvSpPr/>
          <p:nvPr/>
        </p:nvSpPr>
        <p:spPr>
          <a:xfrm>
            <a:off x="-17618" y="2969137"/>
            <a:ext cx="897111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4463823" y="-215191"/>
            <a:ext cx="0" cy="2576155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0" id="20"/>
          <p:cNvSpPr txBox="true"/>
          <p:nvPr/>
        </p:nvSpPr>
        <p:spPr>
          <a:xfrm rot="0">
            <a:off x="632653" y="6023213"/>
            <a:ext cx="1763241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155623" y="6194663"/>
            <a:ext cx="2616399" cy="556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Subheading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053032" y="6321560"/>
            <a:ext cx="2616399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Body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39010" y="6707108"/>
            <a:ext cx="1350529" cy="222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5"/>
              </a:lnSpc>
            </a:pPr>
            <a:r>
              <a:rPr lang="en-US" sz="1218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Roboto Condensed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155623" y="6759456"/>
            <a:ext cx="2616399" cy="216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22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085704" y="6689225"/>
            <a:ext cx="2616399" cy="197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22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Open Sans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385175" y="1148134"/>
            <a:ext cx="1751243" cy="667432"/>
          </a:xfrm>
          <a:custGeom>
            <a:avLst/>
            <a:gdLst/>
            <a:ahLst/>
            <a:cxnLst/>
            <a:rect r="r" b="b" t="t" l="l"/>
            <a:pathLst>
              <a:path h="667432" w="1751243">
                <a:moveTo>
                  <a:pt x="0" y="0"/>
                </a:moveTo>
                <a:lnTo>
                  <a:pt x="1751243" y="0"/>
                </a:lnTo>
                <a:lnTo>
                  <a:pt x="1751243" y="667432"/>
                </a:lnTo>
                <a:lnTo>
                  <a:pt x="0" y="667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236643" y="774034"/>
            <a:ext cx="1415633" cy="1415633"/>
          </a:xfrm>
          <a:custGeom>
            <a:avLst/>
            <a:gdLst/>
            <a:ahLst/>
            <a:cxnLst/>
            <a:rect r="r" b="b" t="t" l="l"/>
            <a:pathLst>
              <a:path h="1415633" w="1415633">
                <a:moveTo>
                  <a:pt x="0" y="0"/>
                </a:moveTo>
                <a:lnTo>
                  <a:pt x="1415633" y="0"/>
                </a:lnTo>
                <a:lnTo>
                  <a:pt x="1415633" y="1415632"/>
                </a:lnTo>
                <a:lnTo>
                  <a:pt x="0" y="14156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233694" y="810599"/>
            <a:ext cx="1046208" cy="1046208"/>
          </a:xfrm>
          <a:custGeom>
            <a:avLst/>
            <a:gdLst/>
            <a:ahLst/>
            <a:cxnLst/>
            <a:rect r="r" b="b" t="t" l="l"/>
            <a:pathLst>
              <a:path h="1046208" w="1046208">
                <a:moveTo>
                  <a:pt x="0" y="0"/>
                </a:moveTo>
                <a:lnTo>
                  <a:pt x="1046208" y="0"/>
                </a:lnTo>
                <a:lnTo>
                  <a:pt x="1046208" y="1046208"/>
                </a:lnTo>
                <a:lnTo>
                  <a:pt x="0" y="10462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6394706" y="710304"/>
            <a:ext cx="825724" cy="825724"/>
          </a:xfrm>
          <a:custGeom>
            <a:avLst/>
            <a:gdLst/>
            <a:ahLst/>
            <a:cxnLst/>
            <a:rect r="r" b="b" t="t" l="l"/>
            <a:pathLst>
              <a:path h="825724" w="825724">
                <a:moveTo>
                  <a:pt x="0" y="0"/>
                </a:moveTo>
                <a:lnTo>
                  <a:pt x="825724" y="0"/>
                </a:lnTo>
                <a:lnTo>
                  <a:pt x="825724" y="825724"/>
                </a:lnTo>
                <a:lnTo>
                  <a:pt x="0" y="8257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7445648" y="755757"/>
            <a:ext cx="862963" cy="862963"/>
          </a:xfrm>
          <a:custGeom>
            <a:avLst/>
            <a:gdLst/>
            <a:ahLst/>
            <a:cxnLst/>
            <a:rect r="r" b="b" t="t" l="l"/>
            <a:pathLst>
              <a:path h="862963" w="862963">
                <a:moveTo>
                  <a:pt x="0" y="0"/>
                </a:moveTo>
                <a:lnTo>
                  <a:pt x="862963" y="0"/>
                </a:lnTo>
                <a:lnTo>
                  <a:pt x="862963" y="862963"/>
                </a:lnTo>
                <a:lnTo>
                  <a:pt x="0" y="862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6643845" y="1157510"/>
            <a:ext cx="1041530" cy="1041530"/>
          </a:xfrm>
          <a:custGeom>
            <a:avLst/>
            <a:gdLst/>
            <a:ahLst/>
            <a:cxnLst/>
            <a:rect r="r" b="b" t="t" l="l"/>
            <a:pathLst>
              <a:path h="1041530" w="1041530">
                <a:moveTo>
                  <a:pt x="0" y="0"/>
                </a:moveTo>
                <a:lnTo>
                  <a:pt x="1041530" y="0"/>
                </a:lnTo>
                <a:lnTo>
                  <a:pt x="1041530" y="1041529"/>
                </a:lnTo>
                <a:lnTo>
                  <a:pt x="0" y="1041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0">
            <a:off x="1937445" y="3456356"/>
            <a:ext cx="993090" cy="993090"/>
            <a:chOff x="0" y="0"/>
            <a:chExt cx="361586" cy="36158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gradFill rotWithShape="true">
              <a:gsLst>
                <a:gs pos="0">
                  <a:srgbClr val="492C7F">
                    <a:alpha val="100000"/>
                  </a:srgbClr>
                </a:gs>
                <a:gs pos="50000">
                  <a:srgbClr val="7334F5">
                    <a:alpha val="100000"/>
                  </a:srgbClr>
                </a:gs>
                <a:gs pos="100000">
                  <a:srgbClr val="ACADF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361586" cy="399686"/>
            </a:xfrm>
            <a:prstGeom prst="rect">
              <a:avLst/>
            </a:prstGeom>
          </p:spPr>
          <p:txBody>
            <a:bodyPr anchor="ctr" rtlCol="false" tIns="50690" lIns="50690" bIns="50690" rIns="50690"/>
            <a:lstStyle/>
            <a:p>
              <a:pPr algn="ctr">
                <a:lnSpc>
                  <a:spcPts val="2654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4688219" y="3456356"/>
            <a:ext cx="991102" cy="993090"/>
            <a:chOff x="0" y="0"/>
            <a:chExt cx="360862" cy="36158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97DFFC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60862" cy="399686"/>
            </a:xfrm>
            <a:prstGeom prst="rect">
              <a:avLst/>
            </a:prstGeom>
          </p:spPr>
          <p:txBody>
            <a:bodyPr anchor="ctr" rtlCol="false" tIns="50690" lIns="50690" bIns="50690" rIns="50690"/>
            <a:lstStyle/>
            <a:p>
              <a:pPr algn="ctr">
                <a:lnSpc>
                  <a:spcPts val="2654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562058" y="3456356"/>
            <a:ext cx="993090" cy="993090"/>
            <a:chOff x="0" y="0"/>
            <a:chExt cx="361586" cy="361586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gradFill rotWithShape="true">
              <a:gsLst>
                <a:gs pos="0">
                  <a:srgbClr val="232F51">
                    <a:alpha val="100000"/>
                  </a:srgbClr>
                </a:gs>
                <a:gs pos="100000">
                  <a:srgbClr val="36379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361586" cy="399686"/>
            </a:xfrm>
            <a:prstGeom prst="rect">
              <a:avLst/>
            </a:prstGeom>
          </p:spPr>
          <p:txBody>
            <a:bodyPr anchor="ctr" rtlCol="false" tIns="50690" lIns="50690" bIns="50690" rIns="50690"/>
            <a:lstStyle/>
            <a:p>
              <a:pPr algn="ctr">
                <a:lnSpc>
                  <a:spcPts val="2654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6061618" y="3456356"/>
            <a:ext cx="991102" cy="993090"/>
            <a:chOff x="0" y="0"/>
            <a:chExt cx="360862" cy="361586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F954B7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360862" cy="399686"/>
            </a:xfrm>
            <a:prstGeom prst="rect">
              <a:avLst/>
            </a:prstGeom>
          </p:spPr>
          <p:txBody>
            <a:bodyPr anchor="ctr" rtlCol="false" tIns="50690" lIns="50690" bIns="50690" rIns="50690"/>
            <a:lstStyle/>
            <a:p>
              <a:pPr algn="ctr">
                <a:lnSpc>
                  <a:spcPts val="2654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3312832" y="3456356"/>
            <a:ext cx="993090" cy="993090"/>
            <a:chOff x="0" y="0"/>
            <a:chExt cx="361586" cy="36158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F8FF00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361586" cy="399686"/>
            </a:xfrm>
            <a:prstGeom prst="rect">
              <a:avLst/>
            </a:prstGeom>
          </p:spPr>
          <p:txBody>
            <a:bodyPr anchor="ctr" rtlCol="false" tIns="50690" lIns="50690" bIns="50690" rIns="50690"/>
            <a:lstStyle/>
            <a:p>
              <a:pPr algn="ctr">
                <a:lnSpc>
                  <a:spcPts val="2654"/>
                </a:lnSpc>
              </a:pP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757840" y="4565372"/>
            <a:ext cx="601525" cy="19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5"/>
              </a:lnSpc>
            </a:pPr>
            <a:r>
              <a:rPr lang="en-US" sz="118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#EF8933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137426" y="4565372"/>
            <a:ext cx="593128" cy="19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5"/>
              </a:lnSpc>
            </a:pPr>
            <a:r>
              <a:rPr lang="en-US" sz="118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#EF416F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502909" y="4565372"/>
            <a:ext cx="612937" cy="19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5"/>
              </a:lnSpc>
            </a:pPr>
            <a:r>
              <a:rPr lang="en-US" sz="118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#FBE439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867370" y="4565372"/>
            <a:ext cx="632799" cy="19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5"/>
              </a:lnSpc>
            </a:pPr>
            <a:r>
              <a:rPr lang="en-US" sz="118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#00B2A9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6250700" y="4565372"/>
            <a:ext cx="612937" cy="19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5"/>
              </a:lnSpc>
            </a:pPr>
            <a:r>
              <a:rPr lang="en-US" sz="118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#0F5BE6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7381578" y="3456356"/>
            <a:ext cx="991102" cy="993090"/>
            <a:chOff x="0" y="0"/>
            <a:chExt cx="360862" cy="361586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7FFF00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360862" cy="399686"/>
            </a:xfrm>
            <a:prstGeom prst="rect">
              <a:avLst/>
            </a:prstGeom>
          </p:spPr>
          <p:txBody>
            <a:bodyPr anchor="ctr" rtlCol="false" tIns="50690" lIns="50690" bIns="50690" rIns="50690"/>
            <a:lstStyle/>
            <a:p>
              <a:pPr algn="ctr">
                <a:lnSpc>
                  <a:spcPts val="2654"/>
                </a:lnSpc>
              </a:pPr>
            </a:p>
          </p:txBody>
        </p:sp>
      </p:grpSp>
      <p:sp>
        <p:nvSpPr>
          <p:cNvPr name="TextBox 55" id="55"/>
          <p:cNvSpPr txBox="true"/>
          <p:nvPr/>
        </p:nvSpPr>
        <p:spPr>
          <a:xfrm rot="0">
            <a:off x="7583541" y="4565372"/>
            <a:ext cx="587177" cy="198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5"/>
              </a:lnSpc>
            </a:pPr>
            <a:r>
              <a:rPr lang="en-US" sz="118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#7FFF00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32F51">
                <a:alpha val="100000"/>
              </a:srgbClr>
            </a:gs>
            <a:gs pos="100000">
              <a:srgbClr val="363790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84409" y="5259394"/>
            <a:ext cx="5273818" cy="591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5"/>
              </a:lnSpc>
            </a:pPr>
            <a:r>
              <a:rPr lang="en-US" sz="17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The largest, most highly acclaimed conference in the world for facility management professionals!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298412" y="6064655"/>
            <a:ext cx="2356677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b="true">
                <a:solidFill>
                  <a:srgbClr val="F954B7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worldworkplace.ifma.org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44668" y="4245335"/>
            <a:ext cx="5953299" cy="1044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04"/>
              </a:lnSpc>
            </a:pPr>
            <a:r>
              <a:rPr lang="en-US" sz="6145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I’m Attending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966244" y="-1545498"/>
            <a:ext cx="5512245" cy="5416834"/>
            <a:chOff x="0" y="0"/>
            <a:chExt cx="7349660" cy="72224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68627" y="3119737"/>
              <a:ext cx="2213662" cy="2213662"/>
            </a:xfrm>
            <a:custGeom>
              <a:avLst/>
              <a:gdLst/>
              <a:ahLst/>
              <a:cxnLst/>
              <a:rect r="r" b="b" t="t" l="l"/>
              <a:pathLst>
                <a:path h="2213662" w="2213662">
                  <a:moveTo>
                    <a:pt x="0" y="0"/>
                  </a:moveTo>
                  <a:lnTo>
                    <a:pt x="2213662" y="0"/>
                  </a:lnTo>
                  <a:lnTo>
                    <a:pt x="2213662" y="2213662"/>
                  </a:lnTo>
                  <a:lnTo>
                    <a:pt x="0" y="2213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628344" y="3665242"/>
              <a:ext cx="3557203" cy="3557203"/>
            </a:xfrm>
            <a:custGeom>
              <a:avLst/>
              <a:gdLst/>
              <a:ahLst/>
              <a:cxnLst/>
              <a:rect r="r" b="b" t="t" l="l"/>
              <a:pathLst>
                <a:path h="3557203" w="3557203">
                  <a:moveTo>
                    <a:pt x="0" y="0"/>
                  </a:moveTo>
                  <a:lnTo>
                    <a:pt x="3557203" y="0"/>
                  </a:lnTo>
                  <a:lnTo>
                    <a:pt x="3557203" y="3557204"/>
                  </a:lnTo>
                  <a:lnTo>
                    <a:pt x="0" y="3557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00191"/>
              <a:ext cx="3628344" cy="3628344"/>
            </a:xfrm>
            <a:custGeom>
              <a:avLst/>
              <a:gdLst/>
              <a:ahLst/>
              <a:cxnLst/>
              <a:rect r="r" b="b" t="t" l="l"/>
              <a:pathLst>
                <a:path h="3628344" w="3628344">
                  <a:moveTo>
                    <a:pt x="0" y="0"/>
                  </a:moveTo>
                  <a:lnTo>
                    <a:pt x="3628344" y="0"/>
                  </a:lnTo>
                  <a:lnTo>
                    <a:pt x="3628344" y="3628343"/>
                  </a:lnTo>
                  <a:lnTo>
                    <a:pt x="0" y="3628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905816" y="0"/>
              <a:ext cx="5443844" cy="5443844"/>
            </a:xfrm>
            <a:custGeom>
              <a:avLst/>
              <a:gdLst/>
              <a:ahLst/>
              <a:cxnLst/>
              <a:rect r="r" b="b" t="t" l="l"/>
              <a:pathLst>
                <a:path h="5443844" w="5443844">
                  <a:moveTo>
                    <a:pt x="0" y="0"/>
                  </a:moveTo>
                  <a:lnTo>
                    <a:pt x="5443844" y="0"/>
                  </a:lnTo>
                  <a:lnTo>
                    <a:pt x="5443844" y="5443844"/>
                  </a:lnTo>
                  <a:lnTo>
                    <a:pt x="0" y="5443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628344" y="4753814"/>
              <a:ext cx="928119" cy="928119"/>
            </a:xfrm>
            <a:custGeom>
              <a:avLst/>
              <a:gdLst/>
              <a:ahLst/>
              <a:cxnLst/>
              <a:rect r="r" b="b" t="t" l="l"/>
              <a:pathLst>
                <a:path h="928119" w="928119">
                  <a:moveTo>
                    <a:pt x="0" y="0"/>
                  </a:moveTo>
                  <a:lnTo>
                    <a:pt x="928118" y="0"/>
                  </a:lnTo>
                  <a:lnTo>
                    <a:pt x="928118" y="928118"/>
                  </a:lnTo>
                  <a:lnTo>
                    <a:pt x="0" y="928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407720" y="1972105"/>
            <a:ext cx="5807401" cy="2284002"/>
            <a:chOff x="0" y="0"/>
            <a:chExt cx="7743202" cy="30453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63355" cy="3045336"/>
            </a:xfrm>
            <a:custGeom>
              <a:avLst/>
              <a:gdLst/>
              <a:ahLst/>
              <a:cxnLst/>
              <a:rect r="r" b="b" t="t" l="l"/>
              <a:pathLst>
                <a:path h="3045336" w="2263355">
                  <a:moveTo>
                    <a:pt x="0" y="0"/>
                  </a:moveTo>
                  <a:lnTo>
                    <a:pt x="2263355" y="0"/>
                  </a:lnTo>
                  <a:lnTo>
                    <a:pt x="2263355" y="3045336"/>
                  </a:lnTo>
                  <a:lnTo>
                    <a:pt x="0" y="3045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253038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301119" y="862670"/>
              <a:ext cx="5442083" cy="21826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953"/>
                </a:lnSpc>
              </a:pPr>
              <a:r>
                <a:rPr lang="en-US" sz="6764" spc="-311" b="true">
                  <a:solidFill>
                    <a:srgbClr val="F8FF0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WORLD</a:t>
              </a:r>
            </a:p>
            <a:p>
              <a:pPr algn="l">
                <a:lnSpc>
                  <a:spcPts val="5953"/>
                </a:lnSpc>
              </a:pPr>
              <a:r>
                <a:rPr lang="en-US" sz="6764" spc="-311" b="true">
                  <a:solidFill>
                    <a:srgbClr val="F8FF0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WORKPLACE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342436" y="384235"/>
              <a:ext cx="1032536" cy="516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7"/>
                </a:lnSpc>
              </a:pPr>
              <a:r>
                <a:rPr lang="en-US" sz="2963" spc="-32" b="true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IFMA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79577" y="1342568"/>
              <a:ext cx="1063625" cy="516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7"/>
                </a:lnSpc>
              </a:pPr>
              <a:r>
                <a:rPr lang="en-US" sz="2963" spc="71" b="true">
                  <a:solidFill>
                    <a:srgbClr val="F954B7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2025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32F51">
                <a:alpha val="100000"/>
              </a:srgbClr>
            </a:gs>
            <a:gs pos="100000">
              <a:srgbClr val="363790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66244" y="-1545498"/>
            <a:ext cx="5512245" cy="5416834"/>
            <a:chOff x="0" y="0"/>
            <a:chExt cx="7349660" cy="72224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68627" y="3119737"/>
              <a:ext cx="2213662" cy="2213662"/>
            </a:xfrm>
            <a:custGeom>
              <a:avLst/>
              <a:gdLst/>
              <a:ahLst/>
              <a:cxnLst/>
              <a:rect r="r" b="b" t="t" l="l"/>
              <a:pathLst>
                <a:path h="2213662" w="2213662">
                  <a:moveTo>
                    <a:pt x="0" y="0"/>
                  </a:moveTo>
                  <a:lnTo>
                    <a:pt x="2213662" y="0"/>
                  </a:lnTo>
                  <a:lnTo>
                    <a:pt x="2213662" y="2213662"/>
                  </a:lnTo>
                  <a:lnTo>
                    <a:pt x="0" y="2213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3628344" y="3665242"/>
              <a:ext cx="3557203" cy="3557203"/>
            </a:xfrm>
            <a:custGeom>
              <a:avLst/>
              <a:gdLst/>
              <a:ahLst/>
              <a:cxnLst/>
              <a:rect r="r" b="b" t="t" l="l"/>
              <a:pathLst>
                <a:path h="3557203" w="3557203">
                  <a:moveTo>
                    <a:pt x="0" y="0"/>
                  </a:moveTo>
                  <a:lnTo>
                    <a:pt x="3557203" y="0"/>
                  </a:lnTo>
                  <a:lnTo>
                    <a:pt x="3557203" y="3557204"/>
                  </a:lnTo>
                  <a:lnTo>
                    <a:pt x="0" y="3557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00191"/>
              <a:ext cx="3628344" cy="3628344"/>
            </a:xfrm>
            <a:custGeom>
              <a:avLst/>
              <a:gdLst/>
              <a:ahLst/>
              <a:cxnLst/>
              <a:rect r="r" b="b" t="t" l="l"/>
              <a:pathLst>
                <a:path h="3628344" w="3628344">
                  <a:moveTo>
                    <a:pt x="0" y="0"/>
                  </a:moveTo>
                  <a:lnTo>
                    <a:pt x="3628344" y="0"/>
                  </a:lnTo>
                  <a:lnTo>
                    <a:pt x="3628344" y="3628343"/>
                  </a:lnTo>
                  <a:lnTo>
                    <a:pt x="0" y="3628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905816" y="0"/>
              <a:ext cx="5443844" cy="5443844"/>
            </a:xfrm>
            <a:custGeom>
              <a:avLst/>
              <a:gdLst/>
              <a:ahLst/>
              <a:cxnLst/>
              <a:rect r="r" b="b" t="t" l="l"/>
              <a:pathLst>
                <a:path h="5443844" w="5443844">
                  <a:moveTo>
                    <a:pt x="0" y="0"/>
                  </a:moveTo>
                  <a:lnTo>
                    <a:pt x="5443844" y="0"/>
                  </a:lnTo>
                  <a:lnTo>
                    <a:pt x="5443844" y="5443844"/>
                  </a:lnTo>
                  <a:lnTo>
                    <a:pt x="0" y="5443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628344" y="4753814"/>
              <a:ext cx="928119" cy="928119"/>
            </a:xfrm>
            <a:custGeom>
              <a:avLst/>
              <a:gdLst/>
              <a:ahLst/>
              <a:cxnLst/>
              <a:rect r="r" b="b" t="t" l="l"/>
              <a:pathLst>
                <a:path h="928119" w="928119">
                  <a:moveTo>
                    <a:pt x="0" y="0"/>
                  </a:moveTo>
                  <a:lnTo>
                    <a:pt x="928118" y="0"/>
                  </a:lnTo>
                  <a:lnTo>
                    <a:pt x="928118" y="928118"/>
                  </a:lnTo>
                  <a:lnTo>
                    <a:pt x="0" y="928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5430710" y="1448548"/>
            <a:ext cx="2984532" cy="4608604"/>
            <a:chOff x="0" y="0"/>
            <a:chExt cx="3979376" cy="6144805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7"/>
            <a:srcRect l="37381" t="0" r="37381" b="0"/>
            <a:stretch>
              <a:fillRect/>
            </a:stretch>
          </p:blipFill>
          <p:spPr>
            <a:xfrm flipH="false" flipV="false">
              <a:off x="0" y="0"/>
              <a:ext cx="3979376" cy="6144805"/>
            </a:xfrm>
            <a:prstGeom prst="rect">
              <a:avLst/>
            </a:prstGeom>
          </p:spPr>
        </p:pic>
      </p:grpSp>
      <p:sp>
        <p:nvSpPr>
          <p:cNvPr name="TextBox 10" id="10"/>
          <p:cNvSpPr txBox="true"/>
          <p:nvPr/>
        </p:nvSpPr>
        <p:spPr>
          <a:xfrm rot="0">
            <a:off x="661622" y="4727064"/>
            <a:ext cx="3953196" cy="914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5"/>
              </a:lnSpc>
            </a:pPr>
            <a:r>
              <a:rPr lang="en-US" sz="178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The largest, most highly acclaimed conference in the world for facility management professionals!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1622" y="5941571"/>
            <a:ext cx="2144961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worldworkplace.ifma.org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1622" y="3881844"/>
            <a:ext cx="4840083" cy="804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39"/>
              </a:lnSpc>
            </a:pPr>
            <a:r>
              <a:rPr lang="en-US" sz="4671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I’m Attending</a:t>
            </a:r>
          </a:p>
        </p:txBody>
      </p:sp>
      <p:sp>
        <p:nvSpPr>
          <p:cNvPr name="AutoShape 13" id="13"/>
          <p:cNvSpPr/>
          <p:nvPr/>
        </p:nvSpPr>
        <p:spPr>
          <a:xfrm>
            <a:off x="743057" y="3896131"/>
            <a:ext cx="3186625" cy="0"/>
          </a:xfrm>
          <a:prstGeom prst="line">
            <a:avLst/>
          </a:prstGeom>
          <a:ln cap="flat" w="28575">
            <a:solidFill>
              <a:srgbClr val="ACADF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743057" y="1784770"/>
            <a:ext cx="1293802" cy="1740807"/>
          </a:xfrm>
          <a:custGeom>
            <a:avLst/>
            <a:gdLst/>
            <a:ahLst/>
            <a:cxnLst/>
            <a:rect r="r" b="b" t="t" l="l"/>
            <a:pathLst>
              <a:path h="1740807" w="1293802">
                <a:moveTo>
                  <a:pt x="0" y="0"/>
                </a:moveTo>
                <a:lnTo>
                  <a:pt x="1293802" y="0"/>
                </a:lnTo>
                <a:lnTo>
                  <a:pt x="1293802" y="1740807"/>
                </a:lnTo>
                <a:lnTo>
                  <a:pt x="0" y="17408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253038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058446" y="2311878"/>
            <a:ext cx="3110860" cy="1213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7"/>
              </a:lnSpc>
            </a:pPr>
            <a:r>
              <a:rPr lang="en-US" sz="5156" spc="-237" b="true">
                <a:solidFill>
                  <a:srgbClr val="F8FF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WORLD</a:t>
            </a:r>
          </a:p>
          <a:p>
            <a:pPr algn="l">
              <a:lnSpc>
                <a:spcPts val="4537"/>
              </a:lnSpc>
            </a:pPr>
            <a:r>
              <a:rPr lang="en-US" sz="5156" spc="-237" b="true">
                <a:solidFill>
                  <a:srgbClr val="F8FF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WORKPLACE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82065" y="2018002"/>
            <a:ext cx="590229" cy="2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7"/>
              </a:lnSpc>
            </a:pPr>
            <a:r>
              <a:rPr lang="en-US" sz="2258" spc="-24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IFMA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61306" y="2565815"/>
            <a:ext cx="608000" cy="2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7"/>
              </a:lnSpc>
            </a:pPr>
            <a:r>
              <a:rPr lang="en-US" sz="2258" spc="54" b="true">
                <a:solidFill>
                  <a:srgbClr val="F954B7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2025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32F51">
                <a:alpha val="100000"/>
              </a:srgbClr>
            </a:gs>
            <a:gs pos="100000">
              <a:srgbClr val="363790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66244" y="-1545498"/>
            <a:ext cx="5512245" cy="5416834"/>
            <a:chOff x="0" y="0"/>
            <a:chExt cx="7349660" cy="72224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68627" y="3119737"/>
              <a:ext cx="2213662" cy="2213662"/>
            </a:xfrm>
            <a:custGeom>
              <a:avLst/>
              <a:gdLst/>
              <a:ahLst/>
              <a:cxnLst/>
              <a:rect r="r" b="b" t="t" l="l"/>
              <a:pathLst>
                <a:path h="2213662" w="2213662">
                  <a:moveTo>
                    <a:pt x="0" y="0"/>
                  </a:moveTo>
                  <a:lnTo>
                    <a:pt x="2213662" y="0"/>
                  </a:lnTo>
                  <a:lnTo>
                    <a:pt x="2213662" y="2213662"/>
                  </a:lnTo>
                  <a:lnTo>
                    <a:pt x="0" y="2213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3628344" y="3665242"/>
              <a:ext cx="3557203" cy="3557203"/>
            </a:xfrm>
            <a:custGeom>
              <a:avLst/>
              <a:gdLst/>
              <a:ahLst/>
              <a:cxnLst/>
              <a:rect r="r" b="b" t="t" l="l"/>
              <a:pathLst>
                <a:path h="3557203" w="3557203">
                  <a:moveTo>
                    <a:pt x="0" y="0"/>
                  </a:moveTo>
                  <a:lnTo>
                    <a:pt x="3557203" y="0"/>
                  </a:lnTo>
                  <a:lnTo>
                    <a:pt x="3557203" y="3557204"/>
                  </a:lnTo>
                  <a:lnTo>
                    <a:pt x="0" y="3557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00191"/>
              <a:ext cx="3628344" cy="3628344"/>
            </a:xfrm>
            <a:custGeom>
              <a:avLst/>
              <a:gdLst/>
              <a:ahLst/>
              <a:cxnLst/>
              <a:rect r="r" b="b" t="t" l="l"/>
              <a:pathLst>
                <a:path h="3628344" w="3628344">
                  <a:moveTo>
                    <a:pt x="0" y="0"/>
                  </a:moveTo>
                  <a:lnTo>
                    <a:pt x="3628344" y="0"/>
                  </a:lnTo>
                  <a:lnTo>
                    <a:pt x="3628344" y="3628343"/>
                  </a:lnTo>
                  <a:lnTo>
                    <a:pt x="0" y="3628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905816" y="0"/>
              <a:ext cx="5443844" cy="5443844"/>
            </a:xfrm>
            <a:custGeom>
              <a:avLst/>
              <a:gdLst/>
              <a:ahLst/>
              <a:cxnLst/>
              <a:rect r="r" b="b" t="t" l="l"/>
              <a:pathLst>
                <a:path h="5443844" w="5443844">
                  <a:moveTo>
                    <a:pt x="0" y="0"/>
                  </a:moveTo>
                  <a:lnTo>
                    <a:pt x="5443844" y="0"/>
                  </a:lnTo>
                  <a:lnTo>
                    <a:pt x="5443844" y="5443844"/>
                  </a:lnTo>
                  <a:lnTo>
                    <a:pt x="0" y="5443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628344" y="4753814"/>
              <a:ext cx="928119" cy="928119"/>
            </a:xfrm>
            <a:custGeom>
              <a:avLst/>
              <a:gdLst/>
              <a:ahLst/>
              <a:cxnLst/>
              <a:rect r="r" b="b" t="t" l="l"/>
              <a:pathLst>
                <a:path h="928119" w="928119">
                  <a:moveTo>
                    <a:pt x="0" y="0"/>
                  </a:moveTo>
                  <a:lnTo>
                    <a:pt x="928118" y="0"/>
                  </a:lnTo>
                  <a:lnTo>
                    <a:pt x="928118" y="928118"/>
                  </a:lnTo>
                  <a:lnTo>
                    <a:pt x="0" y="928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5430710" y="1448548"/>
            <a:ext cx="2984532" cy="4608604"/>
            <a:chOff x="0" y="0"/>
            <a:chExt cx="3979376" cy="6144805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7"/>
            <a:srcRect l="37381" t="0" r="37381" b="0"/>
            <a:stretch>
              <a:fillRect/>
            </a:stretch>
          </p:blipFill>
          <p:spPr>
            <a:xfrm flipH="false" flipV="false">
              <a:off x="0" y="0"/>
              <a:ext cx="3979376" cy="6144805"/>
            </a:xfrm>
            <a:prstGeom prst="rect">
              <a:avLst/>
            </a:prstGeom>
          </p:spPr>
        </p:pic>
      </p:grpSp>
      <p:sp>
        <p:nvSpPr>
          <p:cNvPr name="TextBox 10" id="10"/>
          <p:cNvSpPr txBox="true"/>
          <p:nvPr/>
        </p:nvSpPr>
        <p:spPr>
          <a:xfrm rot="0">
            <a:off x="661622" y="4727064"/>
            <a:ext cx="3953196" cy="914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5"/>
              </a:lnSpc>
            </a:pPr>
            <a:r>
              <a:rPr lang="en-US" sz="178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The largest, most highly acclaimed conference in the world for facility management professionals!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1622" y="5941571"/>
            <a:ext cx="2144961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worldworkplace.ifma.org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1622" y="3881844"/>
            <a:ext cx="4840083" cy="804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39"/>
              </a:lnSpc>
            </a:pPr>
            <a:r>
              <a:rPr lang="en-US" sz="4671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I’m Attending</a:t>
            </a:r>
          </a:p>
        </p:txBody>
      </p:sp>
      <p:sp>
        <p:nvSpPr>
          <p:cNvPr name="AutoShape 13" id="13"/>
          <p:cNvSpPr/>
          <p:nvPr/>
        </p:nvSpPr>
        <p:spPr>
          <a:xfrm>
            <a:off x="743057" y="3896131"/>
            <a:ext cx="3186625" cy="0"/>
          </a:xfrm>
          <a:prstGeom prst="line">
            <a:avLst/>
          </a:prstGeom>
          <a:ln cap="flat" w="28575">
            <a:solidFill>
              <a:srgbClr val="ACADFB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743057" y="1784770"/>
            <a:ext cx="4426250" cy="1740807"/>
            <a:chOff x="0" y="0"/>
            <a:chExt cx="5901666" cy="232107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25070" cy="2321076"/>
            </a:xfrm>
            <a:custGeom>
              <a:avLst/>
              <a:gdLst/>
              <a:ahLst/>
              <a:cxnLst/>
              <a:rect r="r" b="b" t="t" l="l"/>
              <a:pathLst>
                <a:path h="2321076" w="1725070">
                  <a:moveTo>
                    <a:pt x="0" y="0"/>
                  </a:moveTo>
                  <a:lnTo>
                    <a:pt x="1725070" y="0"/>
                  </a:lnTo>
                  <a:lnTo>
                    <a:pt x="1725070" y="2321076"/>
                  </a:lnTo>
                  <a:lnTo>
                    <a:pt x="0" y="2321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253038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1753853" y="655186"/>
              <a:ext cx="4147813" cy="1665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37"/>
                </a:lnSpc>
              </a:pPr>
              <a:r>
                <a:rPr lang="en-US" sz="5156" spc="-237" b="true">
                  <a:solidFill>
                    <a:srgbClr val="F8FF0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WORLD</a:t>
              </a:r>
            </a:p>
            <a:p>
              <a:pPr algn="l">
                <a:lnSpc>
                  <a:spcPts val="4537"/>
                </a:lnSpc>
              </a:pPr>
              <a:r>
                <a:rPr lang="en-US" sz="5156" spc="-237" b="true">
                  <a:solidFill>
                    <a:srgbClr val="F8FF0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WORKPLACE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785344" y="291926"/>
              <a:ext cx="786972" cy="394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7"/>
                </a:lnSpc>
              </a:pPr>
              <a:r>
                <a:rPr lang="en-US" sz="2258" spc="-24" b="true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IFMA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5090999" y="1022343"/>
              <a:ext cx="810667" cy="394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7"/>
                </a:lnSpc>
              </a:pPr>
              <a:r>
                <a:rPr lang="en-US" sz="2258" spc="54" b="true">
                  <a:solidFill>
                    <a:srgbClr val="F954B7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2025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4476750" y="5621253"/>
            <a:ext cx="1916331" cy="869554"/>
            <a:chOff x="0" y="0"/>
            <a:chExt cx="2555108" cy="1159405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2555108" cy="1159405"/>
              <a:chOff x="0" y="0"/>
              <a:chExt cx="767295" cy="348168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767295" cy="348168"/>
              </a:xfrm>
              <a:custGeom>
                <a:avLst/>
                <a:gdLst/>
                <a:ahLst/>
                <a:cxnLst/>
                <a:rect r="r" b="b" t="t" l="l"/>
                <a:pathLst>
                  <a:path h="348168" w="767295">
                    <a:moveTo>
                      <a:pt x="80799" y="0"/>
                    </a:moveTo>
                    <a:lnTo>
                      <a:pt x="686496" y="0"/>
                    </a:lnTo>
                    <a:cubicBezTo>
                      <a:pt x="707925" y="0"/>
                      <a:pt x="728477" y="8513"/>
                      <a:pt x="743629" y="23666"/>
                    </a:cubicBezTo>
                    <a:cubicBezTo>
                      <a:pt x="758782" y="38818"/>
                      <a:pt x="767295" y="59370"/>
                      <a:pt x="767295" y="80799"/>
                    </a:cubicBezTo>
                    <a:lnTo>
                      <a:pt x="767295" y="267368"/>
                    </a:lnTo>
                    <a:cubicBezTo>
                      <a:pt x="767295" y="288798"/>
                      <a:pt x="758782" y="309349"/>
                      <a:pt x="743629" y="324502"/>
                    </a:cubicBezTo>
                    <a:cubicBezTo>
                      <a:pt x="728477" y="339655"/>
                      <a:pt x="707925" y="348168"/>
                      <a:pt x="686496" y="348168"/>
                    </a:cubicBezTo>
                    <a:lnTo>
                      <a:pt x="80799" y="348168"/>
                    </a:lnTo>
                    <a:cubicBezTo>
                      <a:pt x="59370" y="348168"/>
                      <a:pt x="38818" y="339655"/>
                      <a:pt x="23666" y="324502"/>
                    </a:cubicBezTo>
                    <a:cubicBezTo>
                      <a:pt x="8513" y="309349"/>
                      <a:pt x="0" y="288798"/>
                      <a:pt x="0" y="267368"/>
                    </a:cubicBezTo>
                    <a:lnTo>
                      <a:pt x="0" y="80799"/>
                    </a:lnTo>
                    <a:cubicBezTo>
                      <a:pt x="0" y="59370"/>
                      <a:pt x="8513" y="38818"/>
                      <a:pt x="23666" y="23666"/>
                    </a:cubicBezTo>
                    <a:cubicBezTo>
                      <a:pt x="38818" y="8513"/>
                      <a:pt x="59370" y="0"/>
                      <a:pt x="80799" y="0"/>
                    </a:cubicBezTo>
                    <a:close/>
                  </a:path>
                </a:pathLst>
              </a:custGeom>
              <a:solidFill>
                <a:srgbClr val="F954B7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9525"/>
                <a:ext cx="767295" cy="3576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92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305309" y="560653"/>
              <a:ext cx="1944490" cy="257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 i="true">
                  <a:solidFill>
                    <a:srgbClr val="FFFFFF"/>
                  </a:solidFill>
                  <a:latin typeface="Open Sans 2 Italics"/>
                  <a:ea typeface="Open Sans 2 Italics"/>
                  <a:cs typeface="Open Sans 2 Italics"/>
                  <a:sym typeface="Open Sans 2 Italics"/>
                </a:rPr>
                <a:t>Job Title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70264" y="237118"/>
              <a:ext cx="2214580" cy="3425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4"/>
                </a:lnSpc>
              </a:pPr>
              <a:r>
                <a:rPr lang="en-US" sz="1603" b="true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Full Name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32F51">
                <a:alpha val="100000"/>
              </a:srgbClr>
            </a:gs>
            <a:gs pos="100000">
              <a:srgbClr val="363790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07726" y="-2229202"/>
            <a:ext cx="5512245" cy="5416834"/>
            <a:chOff x="0" y="0"/>
            <a:chExt cx="7349660" cy="72224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68627" y="3119737"/>
              <a:ext cx="2213662" cy="2213662"/>
            </a:xfrm>
            <a:custGeom>
              <a:avLst/>
              <a:gdLst/>
              <a:ahLst/>
              <a:cxnLst/>
              <a:rect r="r" b="b" t="t" l="l"/>
              <a:pathLst>
                <a:path h="2213662" w="2213662">
                  <a:moveTo>
                    <a:pt x="0" y="0"/>
                  </a:moveTo>
                  <a:lnTo>
                    <a:pt x="2213662" y="0"/>
                  </a:lnTo>
                  <a:lnTo>
                    <a:pt x="2213662" y="2213662"/>
                  </a:lnTo>
                  <a:lnTo>
                    <a:pt x="0" y="2213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3628344" y="3665242"/>
              <a:ext cx="3557203" cy="3557203"/>
            </a:xfrm>
            <a:custGeom>
              <a:avLst/>
              <a:gdLst/>
              <a:ahLst/>
              <a:cxnLst/>
              <a:rect r="r" b="b" t="t" l="l"/>
              <a:pathLst>
                <a:path h="3557203" w="3557203">
                  <a:moveTo>
                    <a:pt x="0" y="0"/>
                  </a:moveTo>
                  <a:lnTo>
                    <a:pt x="3557203" y="0"/>
                  </a:lnTo>
                  <a:lnTo>
                    <a:pt x="3557203" y="3557204"/>
                  </a:lnTo>
                  <a:lnTo>
                    <a:pt x="0" y="3557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00191"/>
              <a:ext cx="3628344" cy="3628344"/>
            </a:xfrm>
            <a:custGeom>
              <a:avLst/>
              <a:gdLst/>
              <a:ahLst/>
              <a:cxnLst/>
              <a:rect r="r" b="b" t="t" l="l"/>
              <a:pathLst>
                <a:path h="3628344" w="3628344">
                  <a:moveTo>
                    <a:pt x="0" y="0"/>
                  </a:moveTo>
                  <a:lnTo>
                    <a:pt x="3628344" y="0"/>
                  </a:lnTo>
                  <a:lnTo>
                    <a:pt x="3628344" y="3628343"/>
                  </a:lnTo>
                  <a:lnTo>
                    <a:pt x="0" y="3628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905816" y="0"/>
              <a:ext cx="5443844" cy="5443844"/>
            </a:xfrm>
            <a:custGeom>
              <a:avLst/>
              <a:gdLst/>
              <a:ahLst/>
              <a:cxnLst/>
              <a:rect r="r" b="b" t="t" l="l"/>
              <a:pathLst>
                <a:path h="5443844" w="5443844">
                  <a:moveTo>
                    <a:pt x="0" y="0"/>
                  </a:moveTo>
                  <a:lnTo>
                    <a:pt x="5443844" y="0"/>
                  </a:lnTo>
                  <a:lnTo>
                    <a:pt x="5443844" y="5443844"/>
                  </a:lnTo>
                  <a:lnTo>
                    <a:pt x="0" y="5443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628344" y="4753814"/>
              <a:ext cx="928119" cy="928119"/>
            </a:xfrm>
            <a:custGeom>
              <a:avLst/>
              <a:gdLst/>
              <a:ahLst/>
              <a:cxnLst/>
              <a:rect r="r" b="b" t="t" l="l"/>
              <a:pathLst>
                <a:path h="928119" w="928119">
                  <a:moveTo>
                    <a:pt x="0" y="0"/>
                  </a:moveTo>
                  <a:lnTo>
                    <a:pt x="928118" y="0"/>
                  </a:lnTo>
                  <a:lnTo>
                    <a:pt x="928118" y="928118"/>
                  </a:lnTo>
                  <a:lnTo>
                    <a:pt x="0" y="928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5249750" y="2011719"/>
            <a:ext cx="3178822" cy="317882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1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381223" y="2143191"/>
            <a:ext cx="2915877" cy="2915877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3" id="13"/>
          <p:cNvSpPr txBox="true"/>
          <p:nvPr/>
        </p:nvSpPr>
        <p:spPr>
          <a:xfrm rot="0">
            <a:off x="5509334" y="5258114"/>
            <a:ext cx="2659654" cy="281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540" b="true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FName LName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509334" y="5491923"/>
            <a:ext cx="2659654" cy="277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540" i="true">
                <a:solidFill>
                  <a:srgbClr val="FFFFFF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Title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4162" y="4757642"/>
            <a:ext cx="4092908" cy="850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8"/>
              </a:lnSpc>
            </a:pPr>
            <a:r>
              <a:rPr lang="en-US" sz="1627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The largest, most highly acclaimed conference in the world for facility management professionals!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4162" y="5911518"/>
            <a:ext cx="2144961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worldworkplace.ifma.org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84162" y="3861316"/>
            <a:ext cx="5011139" cy="820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71"/>
              </a:lnSpc>
            </a:pPr>
            <a:r>
              <a:rPr lang="en-US" sz="4836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I’m Attending</a:t>
            </a:r>
          </a:p>
        </p:txBody>
      </p:sp>
      <p:sp>
        <p:nvSpPr>
          <p:cNvPr name="AutoShape 18" id="18"/>
          <p:cNvSpPr/>
          <p:nvPr/>
        </p:nvSpPr>
        <p:spPr>
          <a:xfrm>
            <a:off x="684162" y="3753878"/>
            <a:ext cx="2980944" cy="0"/>
          </a:xfrm>
          <a:prstGeom prst="line">
            <a:avLst/>
          </a:prstGeom>
          <a:ln cap="flat" w="28575">
            <a:solidFill>
              <a:srgbClr val="ACADFB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9" id="19"/>
          <p:cNvGrpSpPr/>
          <p:nvPr/>
        </p:nvGrpSpPr>
        <p:grpSpPr>
          <a:xfrm rot="0">
            <a:off x="684162" y="1666435"/>
            <a:ext cx="4426250" cy="1740807"/>
            <a:chOff x="0" y="0"/>
            <a:chExt cx="5901666" cy="232107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725070" cy="2321076"/>
            </a:xfrm>
            <a:custGeom>
              <a:avLst/>
              <a:gdLst/>
              <a:ahLst/>
              <a:cxnLst/>
              <a:rect r="r" b="b" t="t" l="l"/>
              <a:pathLst>
                <a:path h="2321076" w="1725070">
                  <a:moveTo>
                    <a:pt x="0" y="0"/>
                  </a:moveTo>
                  <a:lnTo>
                    <a:pt x="1725070" y="0"/>
                  </a:lnTo>
                  <a:lnTo>
                    <a:pt x="1725070" y="2321076"/>
                  </a:lnTo>
                  <a:lnTo>
                    <a:pt x="0" y="2321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253038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1753853" y="655186"/>
              <a:ext cx="4147813" cy="1665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37"/>
                </a:lnSpc>
              </a:pPr>
              <a:r>
                <a:rPr lang="en-US" sz="5156" spc="-237" b="true">
                  <a:solidFill>
                    <a:srgbClr val="F8FF0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WORLD</a:t>
              </a:r>
            </a:p>
            <a:p>
              <a:pPr algn="l">
                <a:lnSpc>
                  <a:spcPts val="4537"/>
                </a:lnSpc>
              </a:pPr>
              <a:r>
                <a:rPr lang="en-US" sz="5156" spc="-237" b="true">
                  <a:solidFill>
                    <a:srgbClr val="F8FF0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WORKPLACE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785344" y="291926"/>
              <a:ext cx="786972" cy="394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7"/>
                </a:lnSpc>
              </a:pPr>
              <a:r>
                <a:rPr lang="en-US" sz="2258" spc="-24" b="true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IFMA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5090999" y="1022343"/>
              <a:ext cx="810667" cy="394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7"/>
                </a:lnSpc>
              </a:pPr>
              <a:r>
                <a:rPr lang="en-US" sz="2258" spc="54" b="true">
                  <a:solidFill>
                    <a:srgbClr val="F954B7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2025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DAGeKW4ZkVM</dc:identifier>
  <dcterms:modified xsi:type="dcterms:W3CDTF">2011-08-01T06:04:30Z</dcterms:modified>
  <cp:revision>1</cp:revision>
  <dc:title>WW25 I'm Attending | Social Media Cards</dc:title>
</cp:coreProperties>
</file>