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Lst>
  <p:sldSz cx="18288000" cy="10287000"/>
  <p:notesSz cx="6858000" cy="9144000"/>
  <p:embeddedFontLst>
    <p:embeddedFont>
      <p:font typeface="Open Sans Bold" charset="1" panose="020B0806030504020204"/>
      <p:regular r:id="rId15"/>
    </p:embeddedFont>
    <p:embeddedFont>
      <p:font typeface="Open Sans" charset="1" panose="020B0606030504020204"/>
      <p:regular r:id="rId16"/>
    </p:embeddedFont>
    <p:embeddedFont>
      <p:font typeface="Roboto Condensed" charset="1" panose="02000000000000000000"/>
      <p:regular r:id="rId17"/>
    </p:embeddedFont>
    <p:embeddedFont>
      <p:font typeface="Open Sauce Heavy" charset="1" panose="00000A00000000000000"/>
      <p:regular r:id="rId18"/>
    </p:embeddedFont>
    <p:embeddedFont>
      <p:font typeface="Roboto" charset="1" panose="02000000000000000000"/>
      <p:regular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fonts/font15.fntdata" Type="http://schemas.openxmlformats.org/officeDocument/2006/relationships/font"/><Relationship Id="rId16" Target="fonts/font16.fntdata" Type="http://schemas.openxmlformats.org/officeDocument/2006/relationships/font"/><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 Id="rId3" Target="../media/image3.png" Type="http://schemas.openxmlformats.org/officeDocument/2006/relationships/image"/><Relationship Id="rId4" Target="../media/image4.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jpeg" Type="http://schemas.openxmlformats.org/officeDocument/2006/relationships/image"/><Relationship Id="rId3" Target="../media/image6.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7.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jpe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26337"/>
            <a:ext cx="18288000" cy="10260663"/>
          </a:xfrm>
          <a:custGeom>
            <a:avLst/>
            <a:gdLst/>
            <a:ahLst/>
            <a:cxnLst/>
            <a:rect r="r" b="b" t="t" l="l"/>
            <a:pathLst>
              <a:path h="10260663" w="18288000">
                <a:moveTo>
                  <a:pt x="0" y="0"/>
                </a:moveTo>
                <a:lnTo>
                  <a:pt x="18288000" y="0"/>
                </a:lnTo>
                <a:lnTo>
                  <a:pt x="18288000" y="10260663"/>
                </a:lnTo>
                <a:lnTo>
                  <a:pt x="0" y="10260663"/>
                </a:lnTo>
                <a:lnTo>
                  <a:pt x="0" y="0"/>
                </a:lnTo>
                <a:close/>
              </a:path>
            </a:pathLst>
          </a:custGeom>
          <a:blipFill>
            <a:blip r:embed="rId2"/>
            <a:stretch>
              <a:fillRect l="0" t="-128" r="0" b="-128"/>
            </a:stretch>
          </a:blipFill>
        </p:spPr>
      </p:sp>
      <p:sp>
        <p:nvSpPr>
          <p:cNvPr name="TextBox 3" id="3"/>
          <p:cNvSpPr txBox="true"/>
          <p:nvPr/>
        </p:nvSpPr>
        <p:spPr>
          <a:xfrm rot="0">
            <a:off x="6229044" y="3185664"/>
            <a:ext cx="10816898" cy="1558921"/>
          </a:xfrm>
          <a:prstGeom prst="rect">
            <a:avLst/>
          </a:prstGeom>
        </p:spPr>
        <p:txBody>
          <a:bodyPr anchor="t" rtlCol="false" tIns="0" lIns="0" bIns="0" rIns="0">
            <a:spAutoFit/>
          </a:bodyPr>
          <a:lstStyle/>
          <a:p>
            <a:pPr algn="l" marL="0" indent="0" lvl="0">
              <a:lnSpc>
                <a:spcPts val="12099"/>
              </a:lnSpc>
              <a:spcBef>
                <a:spcPct val="0"/>
              </a:spcBef>
            </a:pPr>
            <a:r>
              <a:rPr lang="en-US" b="true" sz="10999">
                <a:solidFill>
                  <a:srgbClr val="F8FF00"/>
                </a:solidFill>
                <a:latin typeface="Open Sans Bold"/>
                <a:ea typeface="Open Sans Bold"/>
                <a:cs typeface="Open Sans Bold"/>
                <a:sym typeface="Open Sans Bold"/>
              </a:rPr>
              <a:t>Title Goes Here</a:t>
            </a:r>
          </a:p>
        </p:txBody>
      </p:sp>
      <p:sp>
        <p:nvSpPr>
          <p:cNvPr name="TextBox 4" id="4"/>
          <p:cNvSpPr txBox="true"/>
          <p:nvPr/>
        </p:nvSpPr>
        <p:spPr>
          <a:xfrm rot="0">
            <a:off x="6468479" y="5682222"/>
            <a:ext cx="5955374" cy="1028700"/>
          </a:xfrm>
          <a:prstGeom prst="rect">
            <a:avLst/>
          </a:prstGeom>
        </p:spPr>
        <p:txBody>
          <a:bodyPr anchor="t" rtlCol="false" tIns="0" lIns="0" bIns="0" rIns="0">
            <a:spAutoFit/>
          </a:bodyPr>
          <a:lstStyle/>
          <a:p>
            <a:pPr algn="l">
              <a:lnSpc>
                <a:spcPts val="8400"/>
              </a:lnSpc>
              <a:spcBef>
                <a:spcPct val="0"/>
              </a:spcBef>
            </a:pPr>
            <a:r>
              <a:rPr lang="en-US" sz="6000">
                <a:solidFill>
                  <a:srgbClr val="97DFFC"/>
                </a:solidFill>
                <a:latin typeface="Open Sans"/>
                <a:ea typeface="Open Sans"/>
                <a:cs typeface="Open Sans"/>
                <a:sym typeface="Open Sans"/>
              </a:rPr>
              <a:t>Write Subtitle</a:t>
            </a:r>
          </a:p>
        </p:txBody>
      </p:sp>
      <p:sp>
        <p:nvSpPr>
          <p:cNvPr name="AutoShape 5" id="5"/>
          <p:cNvSpPr/>
          <p:nvPr/>
        </p:nvSpPr>
        <p:spPr>
          <a:xfrm>
            <a:off x="6468479" y="5124450"/>
            <a:ext cx="2490248" cy="19050"/>
          </a:xfrm>
          <a:prstGeom prst="line">
            <a:avLst/>
          </a:prstGeom>
          <a:ln cap="flat" w="76200">
            <a:solidFill>
              <a:srgbClr val="F8FF00"/>
            </a:solidFill>
            <a:prstDash val="solid"/>
            <a:headEnd type="none" len="sm" w="sm"/>
            <a:tailEnd type="none" len="sm" w="sm"/>
          </a:ln>
        </p:spPr>
      </p:sp>
      <p:sp>
        <p:nvSpPr>
          <p:cNvPr name="TextBox 6" id="6"/>
          <p:cNvSpPr txBox="true"/>
          <p:nvPr/>
        </p:nvSpPr>
        <p:spPr>
          <a:xfrm rot="0">
            <a:off x="6607450" y="7369327"/>
            <a:ext cx="5955374" cy="514350"/>
          </a:xfrm>
          <a:prstGeom prst="rect">
            <a:avLst/>
          </a:prstGeom>
        </p:spPr>
        <p:txBody>
          <a:bodyPr anchor="t" rtlCol="false" tIns="0" lIns="0" bIns="0" rIns="0">
            <a:spAutoFit/>
          </a:bodyPr>
          <a:lstStyle/>
          <a:p>
            <a:pPr algn="l">
              <a:lnSpc>
                <a:spcPts val="4200"/>
              </a:lnSpc>
              <a:spcBef>
                <a:spcPct val="0"/>
              </a:spcBef>
            </a:pPr>
            <a:r>
              <a:rPr lang="en-US" sz="3000">
                <a:solidFill>
                  <a:srgbClr val="97DFFC"/>
                </a:solidFill>
                <a:latin typeface="Open Sans"/>
                <a:ea typeface="Open Sans"/>
                <a:cs typeface="Open Sans"/>
                <a:sym typeface="Open Sans"/>
              </a:rPr>
              <a:t>Presenter name, title</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26337"/>
            <a:ext cx="18288000" cy="10260663"/>
          </a:xfrm>
          <a:custGeom>
            <a:avLst/>
            <a:gdLst/>
            <a:ahLst/>
            <a:cxnLst/>
            <a:rect r="r" b="b" t="t" l="l"/>
            <a:pathLst>
              <a:path h="10260663" w="18288000">
                <a:moveTo>
                  <a:pt x="0" y="0"/>
                </a:moveTo>
                <a:lnTo>
                  <a:pt x="18288000" y="0"/>
                </a:lnTo>
                <a:lnTo>
                  <a:pt x="18288000" y="10260663"/>
                </a:lnTo>
                <a:lnTo>
                  <a:pt x="0" y="10260663"/>
                </a:lnTo>
                <a:lnTo>
                  <a:pt x="0" y="0"/>
                </a:lnTo>
                <a:close/>
              </a:path>
            </a:pathLst>
          </a:custGeom>
          <a:blipFill>
            <a:blip r:embed="rId2"/>
            <a:stretch>
              <a:fillRect l="0" t="-128" r="0" b="-128"/>
            </a:stretch>
          </a:blipFill>
        </p:spPr>
      </p:sp>
      <p:sp>
        <p:nvSpPr>
          <p:cNvPr name="TextBox 3" id="3"/>
          <p:cNvSpPr txBox="true"/>
          <p:nvPr/>
        </p:nvSpPr>
        <p:spPr>
          <a:xfrm rot="0">
            <a:off x="7888167" y="3109757"/>
            <a:ext cx="7322748" cy="963930"/>
          </a:xfrm>
          <a:prstGeom prst="rect">
            <a:avLst/>
          </a:prstGeom>
        </p:spPr>
        <p:txBody>
          <a:bodyPr anchor="t" rtlCol="false" tIns="0" lIns="0" bIns="0" rIns="0">
            <a:spAutoFit/>
          </a:bodyPr>
          <a:lstStyle/>
          <a:p>
            <a:pPr algn="l">
              <a:lnSpc>
                <a:spcPts val="8400"/>
              </a:lnSpc>
            </a:pPr>
            <a:r>
              <a:rPr lang="en-US" sz="4200">
                <a:solidFill>
                  <a:srgbClr val="F8FF00"/>
                </a:solidFill>
                <a:latin typeface="Open Sans"/>
                <a:ea typeface="Open Sans"/>
                <a:cs typeface="Open Sans"/>
                <a:sym typeface="Open Sans"/>
              </a:rPr>
              <a:t>Introduction</a:t>
            </a:r>
          </a:p>
        </p:txBody>
      </p:sp>
      <p:grpSp>
        <p:nvGrpSpPr>
          <p:cNvPr name="Group 4" id="4"/>
          <p:cNvGrpSpPr/>
          <p:nvPr/>
        </p:nvGrpSpPr>
        <p:grpSpPr>
          <a:xfrm rot="0">
            <a:off x="6472350" y="3340216"/>
            <a:ext cx="771999" cy="771999"/>
            <a:chOff x="0" y="0"/>
            <a:chExt cx="6350000" cy="6350000"/>
          </a:xfrm>
        </p:grpSpPr>
        <p:sp>
          <p:nvSpPr>
            <p:cNvPr name="Freeform 5" id="5"/>
            <p:cNvSpPr/>
            <p:nvPr/>
          </p:nvSpPr>
          <p:spPr>
            <a:xfrm flipH="false" flipV="false" rot="0">
              <a:off x="0" y="0"/>
              <a:ext cx="6350000" cy="6350000"/>
            </a:xfrm>
            <a:custGeom>
              <a:avLst/>
              <a:gdLst/>
              <a:ahLst/>
              <a:cxnLst/>
              <a:rect r="r" b="b" t="t" l="l"/>
              <a:pathLst>
                <a:path h="6350000" w="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gradFill rotWithShape="true">
              <a:gsLst>
                <a:gs pos="0">
                  <a:srgbClr val="492C7F">
                    <a:alpha val="100000"/>
                  </a:srgbClr>
                </a:gs>
                <a:gs pos="50000">
                  <a:srgbClr val="7334F5">
                    <a:alpha val="100000"/>
                  </a:srgbClr>
                </a:gs>
                <a:gs pos="100000">
                  <a:srgbClr val="ACADFB">
                    <a:alpha val="100000"/>
                  </a:srgbClr>
                </a:gs>
              </a:gsLst>
              <a:lin ang="0"/>
            </a:gradFill>
          </p:spPr>
        </p:sp>
      </p:grpSp>
      <p:sp>
        <p:nvSpPr>
          <p:cNvPr name="TextBox 6" id="6"/>
          <p:cNvSpPr txBox="true"/>
          <p:nvPr/>
        </p:nvSpPr>
        <p:spPr>
          <a:xfrm rot="0">
            <a:off x="6585744" y="3329785"/>
            <a:ext cx="545211" cy="669036"/>
          </a:xfrm>
          <a:prstGeom prst="rect">
            <a:avLst/>
          </a:prstGeom>
        </p:spPr>
        <p:txBody>
          <a:bodyPr anchor="t" rtlCol="false" tIns="0" lIns="0" bIns="0" rIns="0">
            <a:spAutoFit/>
          </a:bodyPr>
          <a:lstStyle/>
          <a:p>
            <a:pPr algn="ctr">
              <a:lnSpc>
                <a:spcPts val="5652"/>
              </a:lnSpc>
            </a:pPr>
            <a:r>
              <a:rPr lang="en-US" b="true" sz="3600">
                <a:solidFill>
                  <a:srgbClr val="F8FF00"/>
                </a:solidFill>
                <a:latin typeface="Open Sans Bold"/>
                <a:ea typeface="Open Sans Bold"/>
                <a:cs typeface="Open Sans Bold"/>
                <a:sym typeface="Open Sans Bold"/>
              </a:rPr>
              <a:t>1</a:t>
            </a:r>
          </a:p>
        </p:txBody>
      </p:sp>
      <p:sp>
        <p:nvSpPr>
          <p:cNvPr name="TextBox 7" id="7"/>
          <p:cNvSpPr txBox="true"/>
          <p:nvPr/>
        </p:nvSpPr>
        <p:spPr>
          <a:xfrm rot="0">
            <a:off x="7888167" y="4391826"/>
            <a:ext cx="7322748" cy="963930"/>
          </a:xfrm>
          <a:prstGeom prst="rect">
            <a:avLst/>
          </a:prstGeom>
        </p:spPr>
        <p:txBody>
          <a:bodyPr anchor="t" rtlCol="false" tIns="0" lIns="0" bIns="0" rIns="0">
            <a:spAutoFit/>
          </a:bodyPr>
          <a:lstStyle/>
          <a:p>
            <a:pPr algn="l" marL="0" indent="0" lvl="1">
              <a:lnSpc>
                <a:spcPts val="8400"/>
              </a:lnSpc>
              <a:spcBef>
                <a:spcPct val="0"/>
              </a:spcBef>
            </a:pPr>
            <a:r>
              <a:rPr lang="en-US" sz="4200">
                <a:solidFill>
                  <a:srgbClr val="F8FF00"/>
                </a:solidFill>
                <a:latin typeface="Open Sans"/>
                <a:ea typeface="Open Sans"/>
                <a:cs typeface="Open Sans"/>
                <a:sym typeface="Open Sans"/>
              </a:rPr>
              <a:t>Objectives</a:t>
            </a:r>
          </a:p>
        </p:txBody>
      </p:sp>
      <p:grpSp>
        <p:nvGrpSpPr>
          <p:cNvPr name="Group 8" id="8"/>
          <p:cNvGrpSpPr/>
          <p:nvPr/>
        </p:nvGrpSpPr>
        <p:grpSpPr>
          <a:xfrm rot="0">
            <a:off x="6472350" y="4620056"/>
            <a:ext cx="771999" cy="771999"/>
            <a:chOff x="0" y="0"/>
            <a:chExt cx="6350000" cy="6350000"/>
          </a:xfrm>
        </p:grpSpPr>
        <p:sp>
          <p:nvSpPr>
            <p:cNvPr name="Freeform 9" id="9"/>
            <p:cNvSpPr/>
            <p:nvPr/>
          </p:nvSpPr>
          <p:spPr>
            <a:xfrm flipH="false" flipV="false" rot="0">
              <a:off x="0" y="0"/>
              <a:ext cx="6350000" cy="6350000"/>
            </a:xfrm>
            <a:custGeom>
              <a:avLst/>
              <a:gdLst/>
              <a:ahLst/>
              <a:cxnLst/>
              <a:rect r="r" b="b" t="t" l="l"/>
              <a:pathLst>
                <a:path h="6350000" w="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gradFill rotWithShape="true">
              <a:gsLst>
                <a:gs pos="0">
                  <a:srgbClr val="492C7F">
                    <a:alpha val="100000"/>
                  </a:srgbClr>
                </a:gs>
                <a:gs pos="50000">
                  <a:srgbClr val="7334F5">
                    <a:alpha val="100000"/>
                  </a:srgbClr>
                </a:gs>
                <a:gs pos="100000">
                  <a:srgbClr val="ACADFB">
                    <a:alpha val="100000"/>
                  </a:srgbClr>
                </a:gs>
              </a:gsLst>
              <a:lin ang="0"/>
            </a:gradFill>
          </p:spPr>
        </p:sp>
      </p:grpSp>
      <p:sp>
        <p:nvSpPr>
          <p:cNvPr name="TextBox 10" id="10"/>
          <p:cNvSpPr txBox="true"/>
          <p:nvPr/>
        </p:nvSpPr>
        <p:spPr>
          <a:xfrm rot="0">
            <a:off x="6585744" y="4609625"/>
            <a:ext cx="545211" cy="669036"/>
          </a:xfrm>
          <a:prstGeom prst="rect">
            <a:avLst/>
          </a:prstGeom>
        </p:spPr>
        <p:txBody>
          <a:bodyPr anchor="t" rtlCol="false" tIns="0" lIns="0" bIns="0" rIns="0">
            <a:spAutoFit/>
          </a:bodyPr>
          <a:lstStyle/>
          <a:p>
            <a:pPr algn="ctr" marL="0" indent="0" lvl="1">
              <a:lnSpc>
                <a:spcPts val="5652"/>
              </a:lnSpc>
              <a:spcBef>
                <a:spcPct val="0"/>
              </a:spcBef>
            </a:pPr>
            <a:r>
              <a:rPr lang="en-US" b="true" sz="3600" u="none">
                <a:solidFill>
                  <a:srgbClr val="F8FF00"/>
                </a:solidFill>
                <a:latin typeface="Open Sans Bold"/>
                <a:ea typeface="Open Sans Bold"/>
                <a:cs typeface="Open Sans Bold"/>
                <a:sym typeface="Open Sans Bold"/>
              </a:rPr>
              <a:t>2</a:t>
            </a:r>
          </a:p>
        </p:txBody>
      </p:sp>
      <p:sp>
        <p:nvSpPr>
          <p:cNvPr name="TextBox 11" id="11"/>
          <p:cNvSpPr txBox="true"/>
          <p:nvPr/>
        </p:nvSpPr>
        <p:spPr>
          <a:xfrm rot="0">
            <a:off x="7888167" y="6955962"/>
            <a:ext cx="7322748" cy="963930"/>
          </a:xfrm>
          <a:prstGeom prst="rect">
            <a:avLst/>
          </a:prstGeom>
        </p:spPr>
        <p:txBody>
          <a:bodyPr anchor="t" rtlCol="false" tIns="0" lIns="0" bIns="0" rIns="0">
            <a:spAutoFit/>
          </a:bodyPr>
          <a:lstStyle/>
          <a:p>
            <a:pPr algn="l" marL="0" indent="0" lvl="1">
              <a:lnSpc>
                <a:spcPts val="8400"/>
              </a:lnSpc>
              <a:spcBef>
                <a:spcPct val="0"/>
              </a:spcBef>
            </a:pPr>
            <a:r>
              <a:rPr lang="en-US" sz="4200">
                <a:solidFill>
                  <a:srgbClr val="F8FF00"/>
                </a:solidFill>
                <a:latin typeface="Open Sans"/>
                <a:ea typeface="Open Sans"/>
                <a:cs typeface="Open Sans"/>
                <a:sym typeface="Open Sans"/>
              </a:rPr>
              <a:t>Recap</a:t>
            </a:r>
          </a:p>
        </p:txBody>
      </p:sp>
      <p:grpSp>
        <p:nvGrpSpPr>
          <p:cNvPr name="Group 12" id="12"/>
          <p:cNvGrpSpPr/>
          <p:nvPr/>
        </p:nvGrpSpPr>
        <p:grpSpPr>
          <a:xfrm rot="0">
            <a:off x="6472350" y="7179737"/>
            <a:ext cx="771999" cy="771999"/>
            <a:chOff x="0" y="0"/>
            <a:chExt cx="6350000" cy="6350000"/>
          </a:xfrm>
        </p:grpSpPr>
        <p:sp>
          <p:nvSpPr>
            <p:cNvPr name="Freeform 13" id="13"/>
            <p:cNvSpPr/>
            <p:nvPr/>
          </p:nvSpPr>
          <p:spPr>
            <a:xfrm flipH="false" flipV="false" rot="0">
              <a:off x="0" y="0"/>
              <a:ext cx="6350000" cy="6350000"/>
            </a:xfrm>
            <a:custGeom>
              <a:avLst/>
              <a:gdLst/>
              <a:ahLst/>
              <a:cxnLst/>
              <a:rect r="r" b="b" t="t" l="l"/>
              <a:pathLst>
                <a:path h="6350000" w="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gradFill rotWithShape="true">
              <a:gsLst>
                <a:gs pos="0">
                  <a:srgbClr val="492C7F">
                    <a:alpha val="100000"/>
                  </a:srgbClr>
                </a:gs>
                <a:gs pos="50000">
                  <a:srgbClr val="7334F5">
                    <a:alpha val="100000"/>
                  </a:srgbClr>
                </a:gs>
                <a:gs pos="100000">
                  <a:srgbClr val="ACADFB">
                    <a:alpha val="100000"/>
                  </a:srgbClr>
                </a:gs>
              </a:gsLst>
              <a:lin ang="0"/>
            </a:gradFill>
          </p:spPr>
        </p:sp>
      </p:grpSp>
      <p:sp>
        <p:nvSpPr>
          <p:cNvPr name="TextBox 14" id="14"/>
          <p:cNvSpPr txBox="true"/>
          <p:nvPr/>
        </p:nvSpPr>
        <p:spPr>
          <a:xfrm rot="0">
            <a:off x="6585744" y="7169306"/>
            <a:ext cx="545211" cy="669036"/>
          </a:xfrm>
          <a:prstGeom prst="rect">
            <a:avLst/>
          </a:prstGeom>
        </p:spPr>
        <p:txBody>
          <a:bodyPr anchor="t" rtlCol="false" tIns="0" lIns="0" bIns="0" rIns="0">
            <a:spAutoFit/>
          </a:bodyPr>
          <a:lstStyle/>
          <a:p>
            <a:pPr algn="ctr" marL="0" indent="0" lvl="1">
              <a:lnSpc>
                <a:spcPts val="5652"/>
              </a:lnSpc>
              <a:spcBef>
                <a:spcPct val="0"/>
              </a:spcBef>
            </a:pPr>
            <a:r>
              <a:rPr lang="en-US" b="true" sz="3600" u="none">
                <a:solidFill>
                  <a:srgbClr val="F8FF00"/>
                </a:solidFill>
                <a:latin typeface="Open Sans Bold"/>
                <a:ea typeface="Open Sans Bold"/>
                <a:cs typeface="Open Sans Bold"/>
                <a:sym typeface="Open Sans Bold"/>
              </a:rPr>
              <a:t>4</a:t>
            </a:r>
          </a:p>
        </p:txBody>
      </p:sp>
      <p:sp>
        <p:nvSpPr>
          <p:cNvPr name="TextBox 15" id="15"/>
          <p:cNvSpPr txBox="true"/>
          <p:nvPr/>
        </p:nvSpPr>
        <p:spPr>
          <a:xfrm rot="0">
            <a:off x="7888167" y="5673894"/>
            <a:ext cx="7322748" cy="963930"/>
          </a:xfrm>
          <a:prstGeom prst="rect">
            <a:avLst/>
          </a:prstGeom>
        </p:spPr>
        <p:txBody>
          <a:bodyPr anchor="t" rtlCol="false" tIns="0" lIns="0" bIns="0" rIns="0">
            <a:spAutoFit/>
          </a:bodyPr>
          <a:lstStyle/>
          <a:p>
            <a:pPr algn="l" marL="0" indent="0" lvl="1">
              <a:lnSpc>
                <a:spcPts val="8400"/>
              </a:lnSpc>
              <a:spcBef>
                <a:spcPct val="0"/>
              </a:spcBef>
            </a:pPr>
            <a:r>
              <a:rPr lang="en-US" sz="4200">
                <a:solidFill>
                  <a:srgbClr val="F8FF00"/>
                </a:solidFill>
                <a:latin typeface="Open Sans"/>
                <a:ea typeface="Open Sans"/>
                <a:cs typeface="Open Sans"/>
                <a:sym typeface="Open Sans"/>
              </a:rPr>
              <a:t>Main Content</a:t>
            </a:r>
          </a:p>
        </p:txBody>
      </p:sp>
      <p:grpSp>
        <p:nvGrpSpPr>
          <p:cNvPr name="Group 16" id="16"/>
          <p:cNvGrpSpPr/>
          <p:nvPr/>
        </p:nvGrpSpPr>
        <p:grpSpPr>
          <a:xfrm rot="0">
            <a:off x="6472350" y="5899897"/>
            <a:ext cx="771999" cy="771999"/>
            <a:chOff x="0" y="0"/>
            <a:chExt cx="6350000" cy="6350000"/>
          </a:xfrm>
        </p:grpSpPr>
        <p:sp>
          <p:nvSpPr>
            <p:cNvPr name="Freeform 17" id="17"/>
            <p:cNvSpPr/>
            <p:nvPr/>
          </p:nvSpPr>
          <p:spPr>
            <a:xfrm flipH="false" flipV="false" rot="0">
              <a:off x="0" y="0"/>
              <a:ext cx="6350000" cy="6350000"/>
            </a:xfrm>
            <a:custGeom>
              <a:avLst/>
              <a:gdLst/>
              <a:ahLst/>
              <a:cxnLst/>
              <a:rect r="r" b="b" t="t" l="l"/>
              <a:pathLst>
                <a:path h="6350000" w="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gradFill rotWithShape="true">
              <a:gsLst>
                <a:gs pos="0">
                  <a:srgbClr val="492C7F">
                    <a:alpha val="100000"/>
                  </a:srgbClr>
                </a:gs>
                <a:gs pos="50000">
                  <a:srgbClr val="7334F5">
                    <a:alpha val="100000"/>
                  </a:srgbClr>
                </a:gs>
                <a:gs pos="100000">
                  <a:srgbClr val="ACADFB">
                    <a:alpha val="100000"/>
                  </a:srgbClr>
                </a:gs>
              </a:gsLst>
              <a:lin ang="0"/>
            </a:gradFill>
          </p:spPr>
        </p:sp>
      </p:grpSp>
      <p:sp>
        <p:nvSpPr>
          <p:cNvPr name="TextBox 18" id="18"/>
          <p:cNvSpPr txBox="true"/>
          <p:nvPr/>
        </p:nvSpPr>
        <p:spPr>
          <a:xfrm rot="0">
            <a:off x="6585744" y="5889466"/>
            <a:ext cx="545211" cy="669036"/>
          </a:xfrm>
          <a:prstGeom prst="rect">
            <a:avLst/>
          </a:prstGeom>
        </p:spPr>
        <p:txBody>
          <a:bodyPr anchor="t" rtlCol="false" tIns="0" lIns="0" bIns="0" rIns="0">
            <a:spAutoFit/>
          </a:bodyPr>
          <a:lstStyle/>
          <a:p>
            <a:pPr algn="ctr" marL="0" indent="0" lvl="1">
              <a:lnSpc>
                <a:spcPts val="5652"/>
              </a:lnSpc>
              <a:spcBef>
                <a:spcPct val="0"/>
              </a:spcBef>
            </a:pPr>
            <a:r>
              <a:rPr lang="en-US" b="true" sz="3600" u="none">
                <a:solidFill>
                  <a:srgbClr val="F8FF00"/>
                </a:solidFill>
                <a:latin typeface="Open Sans Bold"/>
                <a:ea typeface="Open Sans Bold"/>
                <a:cs typeface="Open Sans Bold"/>
                <a:sym typeface="Open Sans Bold"/>
              </a:rPr>
              <a:t>3</a:t>
            </a:r>
          </a:p>
        </p:txBody>
      </p:sp>
      <p:sp>
        <p:nvSpPr>
          <p:cNvPr name="TextBox 19" id="19"/>
          <p:cNvSpPr txBox="true"/>
          <p:nvPr/>
        </p:nvSpPr>
        <p:spPr>
          <a:xfrm rot="0">
            <a:off x="5759374" y="1550853"/>
            <a:ext cx="5681127" cy="1219200"/>
          </a:xfrm>
          <a:prstGeom prst="rect">
            <a:avLst/>
          </a:prstGeom>
        </p:spPr>
        <p:txBody>
          <a:bodyPr anchor="t" rtlCol="false" tIns="0" lIns="0" bIns="0" rIns="0">
            <a:spAutoFit/>
          </a:bodyPr>
          <a:lstStyle/>
          <a:p>
            <a:pPr algn="l" marL="0" indent="0" lvl="0">
              <a:lnSpc>
                <a:spcPts val="9600"/>
              </a:lnSpc>
              <a:spcBef>
                <a:spcPct val="0"/>
              </a:spcBef>
            </a:pPr>
            <a:r>
              <a:rPr lang="en-US" b="true" sz="8000">
                <a:solidFill>
                  <a:srgbClr val="F8FF00"/>
                </a:solidFill>
                <a:latin typeface="Open Sans Bold"/>
                <a:ea typeface="Open Sans Bold"/>
                <a:cs typeface="Open Sans Bold"/>
                <a:sym typeface="Open Sans Bold"/>
              </a:rPr>
              <a:t>Overview</a:t>
            </a:r>
          </a:p>
        </p:txBody>
      </p:sp>
      <p:sp>
        <p:nvSpPr>
          <p:cNvPr name="TextBox 20" id="20"/>
          <p:cNvSpPr txBox="true"/>
          <p:nvPr/>
        </p:nvSpPr>
        <p:spPr>
          <a:xfrm rot="0">
            <a:off x="7888167" y="8175636"/>
            <a:ext cx="7322748" cy="963930"/>
          </a:xfrm>
          <a:prstGeom prst="rect">
            <a:avLst/>
          </a:prstGeom>
        </p:spPr>
        <p:txBody>
          <a:bodyPr anchor="t" rtlCol="false" tIns="0" lIns="0" bIns="0" rIns="0">
            <a:spAutoFit/>
          </a:bodyPr>
          <a:lstStyle/>
          <a:p>
            <a:pPr algn="l" marL="0" indent="0" lvl="1">
              <a:lnSpc>
                <a:spcPts val="8400"/>
              </a:lnSpc>
              <a:spcBef>
                <a:spcPct val="0"/>
              </a:spcBef>
            </a:pPr>
            <a:r>
              <a:rPr lang="en-US" sz="4200">
                <a:solidFill>
                  <a:srgbClr val="F8FF00"/>
                </a:solidFill>
                <a:latin typeface="Open Sans"/>
                <a:ea typeface="Open Sans"/>
                <a:cs typeface="Open Sans"/>
                <a:sym typeface="Open Sans"/>
              </a:rPr>
              <a:t>Questions</a:t>
            </a:r>
          </a:p>
        </p:txBody>
      </p:sp>
      <p:grpSp>
        <p:nvGrpSpPr>
          <p:cNvPr name="Group 21" id="21"/>
          <p:cNvGrpSpPr/>
          <p:nvPr/>
        </p:nvGrpSpPr>
        <p:grpSpPr>
          <a:xfrm rot="0">
            <a:off x="6472350" y="8399411"/>
            <a:ext cx="771999" cy="771999"/>
            <a:chOff x="0" y="0"/>
            <a:chExt cx="6350000" cy="6350000"/>
          </a:xfrm>
        </p:grpSpPr>
        <p:sp>
          <p:nvSpPr>
            <p:cNvPr name="Freeform 22" id="22"/>
            <p:cNvSpPr/>
            <p:nvPr/>
          </p:nvSpPr>
          <p:spPr>
            <a:xfrm flipH="false" flipV="false" rot="0">
              <a:off x="0" y="0"/>
              <a:ext cx="6350000" cy="6350000"/>
            </a:xfrm>
            <a:custGeom>
              <a:avLst/>
              <a:gdLst/>
              <a:ahLst/>
              <a:cxnLst/>
              <a:rect r="r" b="b" t="t" l="l"/>
              <a:pathLst>
                <a:path h="6350000" w="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gradFill rotWithShape="true">
              <a:gsLst>
                <a:gs pos="0">
                  <a:srgbClr val="492C7F">
                    <a:alpha val="100000"/>
                  </a:srgbClr>
                </a:gs>
                <a:gs pos="50000">
                  <a:srgbClr val="7334F5">
                    <a:alpha val="100000"/>
                  </a:srgbClr>
                </a:gs>
                <a:gs pos="100000">
                  <a:srgbClr val="ACADFB">
                    <a:alpha val="100000"/>
                  </a:srgbClr>
                </a:gs>
              </a:gsLst>
              <a:lin ang="0"/>
            </a:gradFill>
          </p:spPr>
        </p:sp>
      </p:grpSp>
      <p:sp>
        <p:nvSpPr>
          <p:cNvPr name="TextBox 23" id="23"/>
          <p:cNvSpPr txBox="true"/>
          <p:nvPr/>
        </p:nvSpPr>
        <p:spPr>
          <a:xfrm rot="0">
            <a:off x="6585744" y="8388980"/>
            <a:ext cx="545211" cy="669036"/>
          </a:xfrm>
          <a:prstGeom prst="rect">
            <a:avLst/>
          </a:prstGeom>
        </p:spPr>
        <p:txBody>
          <a:bodyPr anchor="t" rtlCol="false" tIns="0" lIns="0" bIns="0" rIns="0">
            <a:spAutoFit/>
          </a:bodyPr>
          <a:lstStyle/>
          <a:p>
            <a:pPr algn="ctr" marL="0" indent="0" lvl="1">
              <a:lnSpc>
                <a:spcPts val="5652"/>
              </a:lnSpc>
              <a:spcBef>
                <a:spcPct val="0"/>
              </a:spcBef>
            </a:pPr>
            <a:r>
              <a:rPr lang="en-US" b="true" sz="3600">
                <a:solidFill>
                  <a:srgbClr val="F8FF00"/>
                </a:solidFill>
                <a:latin typeface="Open Sans Bold"/>
                <a:ea typeface="Open Sans Bold"/>
                <a:cs typeface="Open Sans Bold"/>
                <a:sym typeface="Open Sans Bold"/>
              </a:rPr>
              <a:t>5</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0" r="0" b="0"/>
            </a:stretch>
          </a:blipFill>
        </p:spPr>
      </p:sp>
      <p:sp>
        <p:nvSpPr>
          <p:cNvPr name="Freeform 3" id="3"/>
          <p:cNvSpPr/>
          <p:nvPr/>
        </p:nvSpPr>
        <p:spPr>
          <a:xfrm flipH="false" flipV="false" rot="0">
            <a:off x="604333" y="4271186"/>
            <a:ext cx="1367991" cy="2732501"/>
          </a:xfrm>
          <a:custGeom>
            <a:avLst/>
            <a:gdLst/>
            <a:ahLst/>
            <a:cxnLst/>
            <a:rect r="r" b="b" t="t" l="l"/>
            <a:pathLst>
              <a:path h="2732501" w="1367991">
                <a:moveTo>
                  <a:pt x="0" y="0"/>
                </a:moveTo>
                <a:lnTo>
                  <a:pt x="1367991" y="0"/>
                </a:lnTo>
                <a:lnTo>
                  <a:pt x="1367991" y="2732501"/>
                </a:lnTo>
                <a:lnTo>
                  <a:pt x="0" y="2732501"/>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4" id="4"/>
          <p:cNvSpPr txBox="true"/>
          <p:nvPr/>
        </p:nvSpPr>
        <p:spPr>
          <a:xfrm rot="0">
            <a:off x="2550127" y="4396508"/>
            <a:ext cx="9813765" cy="3657599"/>
          </a:xfrm>
          <a:prstGeom prst="rect">
            <a:avLst/>
          </a:prstGeom>
        </p:spPr>
        <p:txBody>
          <a:bodyPr anchor="t" rtlCol="false" tIns="0" lIns="0" bIns="0" rIns="0">
            <a:spAutoFit/>
          </a:bodyPr>
          <a:lstStyle/>
          <a:p>
            <a:pPr algn="l" marL="647703" indent="-323852" lvl="1">
              <a:lnSpc>
                <a:spcPts val="5850"/>
              </a:lnSpc>
              <a:buFont typeface="Arial"/>
              <a:buChar char="•"/>
            </a:pPr>
            <a:r>
              <a:rPr lang="en-US" sz="3000">
                <a:solidFill>
                  <a:srgbClr val="363790"/>
                </a:solidFill>
                <a:latin typeface="Roboto Condensed"/>
                <a:ea typeface="Roboto Condensed"/>
                <a:cs typeface="Roboto Condensed"/>
                <a:sym typeface="Roboto Condensed"/>
              </a:rPr>
              <a:t>Your content should be placed here...</a:t>
            </a:r>
          </a:p>
          <a:p>
            <a:pPr algn="l" marL="647703" indent="-323852" lvl="1">
              <a:lnSpc>
                <a:spcPts val="5850"/>
              </a:lnSpc>
              <a:buFont typeface="Arial"/>
              <a:buChar char="•"/>
            </a:pPr>
            <a:r>
              <a:rPr lang="en-US" sz="3000">
                <a:solidFill>
                  <a:srgbClr val="363790"/>
                </a:solidFill>
                <a:latin typeface="Roboto Condensed"/>
                <a:ea typeface="Roboto Condensed"/>
                <a:cs typeface="Roboto Condensed"/>
                <a:sym typeface="Roboto Condensed"/>
              </a:rPr>
              <a:t>Your content should be placed here...</a:t>
            </a:r>
          </a:p>
          <a:p>
            <a:pPr algn="l" marL="647703" indent="-323852" lvl="1">
              <a:lnSpc>
                <a:spcPts val="5850"/>
              </a:lnSpc>
              <a:buFont typeface="Arial"/>
              <a:buChar char="•"/>
            </a:pPr>
            <a:r>
              <a:rPr lang="en-US" sz="3000">
                <a:solidFill>
                  <a:srgbClr val="363790"/>
                </a:solidFill>
                <a:latin typeface="Roboto Condensed"/>
                <a:ea typeface="Roboto Condensed"/>
                <a:cs typeface="Roboto Condensed"/>
                <a:sym typeface="Roboto Condensed"/>
              </a:rPr>
              <a:t>Your content should be placed here...</a:t>
            </a:r>
          </a:p>
          <a:p>
            <a:pPr algn="l" marL="647703" indent="-323852" lvl="1">
              <a:lnSpc>
                <a:spcPts val="5850"/>
              </a:lnSpc>
              <a:buFont typeface="Arial"/>
              <a:buChar char="•"/>
            </a:pPr>
            <a:r>
              <a:rPr lang="en-US" sz="3000">
                <a:solidFill>
                  <a:srgbClr val="363790"/>
                </a:solidFill>
                <a:latin typeface="Roboto Condensed"/>
                <a:ea typeface="Roboto Condensed"/>
                <a:cs typeface="Roboto Condensed"/>
                <a:sym typeface="Roboto Condensed"/>
              </a:rPr>
              <a:t>Your content should be placed here...</a:t>
            </a:r>
          </a:p>
          <a:p>
            <a:pPr algn="l" marL="647703" indent="-323852" lvl="1">
              <a:lnSpc>
                <a:spcPts val="5850"/>
              </a:lnSpc>
              <a:buFont typeface="Arial"/>
              <a:buChar char="•"/>
            </a:pPr>
            <a:r>
              <a:rPr lang="en-US" sz="3000">
                <a:solidFill>
                  <a:srgbClr val="363790"/>
                </a:solidFill>
                <a:latin typeface="Roboto Condensed"/>
                <a:ea typeface="Roboto Condensed"/>
                <a:cs typeface="Roboto Condensed"/>
                <a:sym typeface="Roboto Condensed"/>
              </a:rPr>
              <a:t>Your content should be placed here...</a:t>
            </a:r>
          </a:p>
        </p:txBody>
      </p:sp>
      <p:sp>
        <p:nvSpPr>
          <p:cNvPr name="TextBox 5" id="5"/>
          <p:cNvSpPr txBox="true"/>
          <p:nvPr/>
        </p:nvSpPr>
        <p:spPr>
          <a:xfrm rot="0">
            <a:off x="2550127" y="2442689"/>
            <a:ext cx="10082357" cy="1060451"/>
          </a:xfrm>
          <a:prstGeom prst="rect">
            <a:avLst/>
          </a:prstGeom>
        </p:spPr>
        <p:txBody>
          <a:bodyPr anchor="t" rtlCol="false" tIns="0" lIns="0" bIns="0" rIns="0">
            <a:spAutoFit/>
          </a:bodyPr>
          <a:lstStyle/>
          <a:p>
            <a:pPr algn="l" marL="0" indent="0" lvl="0">
              <a:lnSpc>
                <a:spcPts val="8000"/>
              </a:lnSpc>
            </a:pPr>
            <a:r>
              <a:rPr lang="en-US" b="true" sz="8000">
                <a:solidFill>
                  <a:srgbClr val="363790"/>
                </a:solidFill>
                <a:latin typeface="Open Sans Bold"/>
                <a:ea typeface="Open Sans Bold"/>
                <a:cs typeface="Open Sans Bold"/>
                <a:sym typeface="Open Sans Bold"/>
              </a:rPr>
              <a:t>Slide title goes here</a:t>
            </a:r>
          </a:p>
        </p:txBody>
      </p:sp>
      <p:sp>
        <p:nvSpPr>
          <p:cNvPr name="AutoShape 6" id="6"/>
          <p:cNvSpPr/>
          <p:nvPr/>
        </p:nvSpPr>
        <p:spPr>
          <a:xfrm>
            <a:off x="2694755" y="3875852"/>
            <a:ext cx="2490248" cy="19050"/>
          </a:xfrm>
          <a:prstGeom prst="line">
            <a:avLst/>
          </a:prstGeom>
          <a:ln cap="flat" w="76200">
            <a:solidFill>
              <a:srgbClr val="7334F5"/>
            </a:solidFill>
            <a:prstDash val="solid"/>
            <a:headEnd type="none" len="sm" w="sm"/>
            <a:tailEnd type="none" len="sm" w="sm"/>
          </a:ln>
        </p:spPr>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0" r="0" b="0"/>
            </a:stretch>
          </a:blipFill>
        </p:spPr>
      </p:sp>
      <p:pic>
        <p:nvPicPr>
          <p:cNvPr name="Picture 3" id="3"/>
          <p:cNvPicPr>
            <a:picLocks noChangeAspect="true"/>
          </p:cNvPicPr>
          <p:nvPr/>
        </p:nvPicPr>
        <p:blipFill>
          <a:blip r:embed="rId3"/>
          <a:stretch>
            <a:fillRect/>
          </a:stretch>
        </p:blipFill>
        <p:spPr>
          <a:xfrm rot="0">
            <a:off x="10269707" y="2092916"/>
            <a:ext cx="7054261" cy="7054261"/>
          </a:xfrm>
          <a:prstGeom prst="rect">
            <a:avLst/>
          </a:prstGeom>
        </p:spPr>
      </p:pic>
      <p:sp>
        <p:nvSpPr>
          <p:cNvPr name="TextBox 4" id="4"/>
          <p:cNvSpPr txBox="true"/>
          <p:nvPr/>
        </p:nvSpPr>
        <p:spPr>
          <a:xfrm rot="0">
            <a:off x="1230144" y="4695040"/>
            <a:ext cx="7829602" cy="3564256"/>
          </a:xfrm>
          <a:prstGeom prst="rect">
            <a:avLst/>
          </a:prstGeom>
        </p:spPr>
        <p:txBody>
          <a:bodyPr anchor="t" rtlCol="false" tIns="0" lIns="0" bIns="0" rIns="0">
            <a:spAutoFit/>
          </a:bodyPr>
          <a:lstStyle/>
          <a:p>
            <a:pPr algn="l" marL="647698" indent="-323849" lvl="1">
              <a:lnSpc>
                <a:spcPts val="5759"/>
              </a:lnSpc>
              <a:buFont typeface="Arial"/>
              <a:buChar char="•"/>
            </a:pPr>
            <a:r>
              <a:rPr lang="en-US" sz="2999">
                <a:solidFill>
                  <a:srgbClr val="363790"/>
                </a:solidFill>
                <a:latin typeface="Roboto Condensed"/>
                <a:ea typeface="Roboto Condensed"/>
                <a:cs typeface="Roboto Condensed"/>
                <a:sym typeface="Roboto Condensed"/>
              </a:rPr>
              <a:t>E</a:t>
            </a:r>
            <a:r>
              <a:rPr lang="en-US" sz="2999" u="none">
                <a:solidFill>
                  <a:srgbClr val="363790"/>
                </a:solidFill>
                <a:latin typeface="Roboto Condensed"/>
                <a:ea typeface="Roboto Condensed"/>
                <a:cs typeface="Roboto Condensed"/>
                <a:sym typeface="Roboto Condensed"/>
              </a:rPr>
              <a:t>laborate on what you want to discuss. </a:t>
            </a:r>
          </a:p>
          <a:p>
            <a:pPr algn="l" marL="647698" indent="-323849" lvl="1">
              <a:lnSpc>
                <a:spcPts val="5759"/>
              </a:lnSpc>
              <a:buFont typeface="Arial"/>
              <a:buChar char="•"/>
            </a:pPr>
            <a:r>
              <a:rPr lang="en-US" sz="2999" u="none">
                <a:solidFill>
                  <a:srgbClr val="363790"/>
                </a:solidFill>
                <a:latin typeface="Roboto Condensed"/>
                <a:ea typeface="Roboto Condensed"/>
                <a:cs typeface="Roboto Condensed"/>
                <a:sym typeface="Roboto Condensed"/>
              </a:rPr>
              <a:t>Elaborate on what you want to discuss. </a:t>
            </a:r>
          </a:p>
          <a:p>
            <a:pPr algn="l" marL="647698" indent="-323849" lvl="1">
              <a:lnSpc>
                <a:spcPts val="5759"/>
              </a:lnSpc>
              <a:buFont typeface="Arial"/>
              <a:buChar char="•"/>
            </a:pPr>
            <a:r>
              <a:rPr lang="en-US" sz="2999" u="none">
                <a:solidFill>
                  <a:srgbClr val="363790"/>
                </a:solidFill>
                <a:latin typeface="Roboto Condensed"/>
                <a:ea typeface="Roboto Condensed"/>
                <a:cs typeface="Roboto Condensed"/>
                <a:sym typeface="Roboto Condensed"/>
              </a:rPr>
              <a:t>Elaborate on what you want to discuss. </a:t>
            </a:r>
          </a:p>
          <a:p>
            <a:pPr algn="l" marL="647698" indent="-323849" lvl="1">
              <a:lnSpc>
                <a:spcPts val="5759"/>
              </a:lnSpc>
              <a:buFont typeface="Arial"/>
              <a:buChar char="•"/>
            </a:pPr>
            <a:r>
              <a:rPr lang="en-US" sz="2999" u="none">
                <a:solidFill>
                  <a:srgbClr val="363790"/>
                </a:solidFill>
                <a:latin typeface="Roboto Condensed"/>
                <a:ea typeface="Roboto Condensed"/>
                <a:cs typeface="Roboto Condensed"/>
                <a:sym typeface="Roboto Condensed"/>
              </a:rPr>
              <a:t>Elaborate on what you want to discuss. </a:t>
            </a:r>
          </a:p>
          <a:p>
            <a:pPr algn="l" marL="647698" indent="-323849" lvl="1">
              <a:lnSpc>
                <a:spcPts val="5759"/>
              </a:lnSpc>
              <a:buFont typeface="Arial"/>
              <a:buChar char="•"/>
            </a:pPr>
            <a:r>
              <a:rPr lang="en-US" sz="2999" u="none">
                <a:solidFill>
                  <a:srgbClr val="363790"/>
                </a:solidFill>
                <a:latin typeface="Roboto Condensed"/>
                <a:ea typeface="Roboto Condensed"/>
                <a:cs typeface="Roboto Condensed"/>
                <a:sym typeface="Roboto Condensed"/>
              </a:rPr>
              <a:t>Elaborate on what you want to discuss. </a:t>
            </a:r>
          </a:p>
        </p:txBody>
      </p:sp>
      <p:sp>
        <p:nvSpPr>
          <p:cNvPr name="TextBox 5" id="5"/>
          <p:cNvSpPr txBox="true"/>
          <p:nvPr/>
        </p:nvSpPr>
        <p:spPr>
          <a:xfrm rot="0">
            <a:off x="1404161" y="2518115"/>
            <a:ext cx="6896736" cy="1219200"/>
          </a:xfrm>
          <a:prstGeom prst="rect">
            <a:avLst/>
          </a:prstGeom>
        </p:spPr>
        <p:txBody>
          <a:bodyPr anchor="t" rtlCol="false" tIns="0" lIns="0" bIns="0" rIns="0">
            <a:spAutoFit/>
          </a:bodyPr>
          <a:lstStyle/>
          <a:p>
            <a:pPr algn="l" marL="0" indent="0" lvl="0">
              <a:lnSpc>
                <a:spcPts val="9600"/>
              </a:lnSpc>
              <a:spcBef>
                <a:spcPct val="0"/>
              </a:spcBef>
            </a:pPr>
            <a:r>
              <a:rPr lang="en-US" b="true" sz="8000">
                <a:solidFill>
                  <a:srgbClr val="363790"/>
                </a:solidFill>
                <a:latin typeface="Open Sans Bold"/>
                <a:ea typeface="Open Sans Bold"/>
                <a:cs typeface="Open Sans Bold"/>
                <a:sym typeface="Open Sans Bold"/>
              </a:rPr>
              <a:t>Chart Page</a:t>
            </a:r>
          </a:p>
        </p:txBody>
      </p:sp>
      <p:sp>
        <p:nvSpPr>
          <p:cNvPr name="AutoShape 6" id="6"/>
          <p:cNvSpPr/>
          <p:nvPr/>
        </p:nvSpPr>
        <p:spPr>
          <a:xfrm>
            <a:off x="1539807" y="4144445"/>
            <a:ext cx="2396317" cy="0"/>
          </a:xfrm>
          <a:prstGeom prst="line">
            <a:avLst/>
          </a:prstGeom>
          <a:ln cap="flat" w="76200">
            <a:solidFill>
              <a:srgbClr val="7334F5"/>
            </a:solidFill>
            <a:prstDash val="solid"/>
            <a:headEnd type="none" len="sm" w="sm"/>
            <a:tailEnd type="none" len="sm" w="sm"/>
          </a:ln>
        </p:spPr>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0" r="0" b="0"/>
            </a:stretch>
          </a:blipFill>
        </p:spPr>
      </p:sp>
      <p:sp>
        <p:nvSpPr>
          <p:cNvPr name="TextBox 3" id="3"/>
          <p:cNvSpPr txBox="true"/>
          <p:nvPr/>
        </p:nvSpPr>
        <p:spPr>
          <a:xfrm rot="0">
            <a:off x="2468086" y="1412610"/>
            <a:ext cx="11395246" cy="1139830"/>
          </a:xfrm>
          <a:prstGeom prst="rect">
            <a:avLst/>
          </a:prstGeom>
        </p:spPr>
        <p:txBody>
          <a:bodyPr anchor="t" rtlCol="false" tIns="0" lIns="0" bIns="0" rIns="0">
            <a:spAutoFit/>
          </a:bodyPr>
          <a:lstStyle/>
          <a:p>
            <a:pPr algn="l" marL="0" indent="0" lvl="0">
              <a:lnSpc>
                <a:spcPts val="8800"/>
              </a:lnSpc>
            </a:pPr>
            <a:r>
              <a:rPr lang="en-US" b="true" sz="8000">
                <a:solidFill>
                  <a:srgbClr val="363790"/>
                </a:solidFill>
                <a:latin typeface="Open Sans Bold"/>
                <a:ea typeface="Open Sans Bold"/>
                <a:cs typeface="Open Sans Bold"/>
                <a:sym typeface="Open Sans Bold"/>
              </a:rPr>
              <a:t>Slide t</a:t>
            </a:r>
            <a:r>
              <a:rPr lang="en-US" b="true" sz="8000">
                <a:solidFill>
                  <a:srgbClr val="363790"/>
                </a:solidFill>
                <a:latin typeface="Open Sans Bold"/>
                <a:ea typeface="Open Sans Bold"/>
                <a:cs typeface="Open Sans Bold"/>
                <a:sym typeface="Open Sans Bold"/>
              </a:rPr>
              <a:t>itle goes here...</a:t>
            </a:r>
          </a:p>
        </p:txBody>
      </p:sp>
      <p:sp>
        <p:nvSpPr>
          <p:cNvPr name="AutoShape 4" id="4"/>
          <p:cNvSpPr/>
          <p:nvPr/>
        </p:nvSpPr>
        <p:spPr>
          <a:xfrm>
            <a:off x="2468378" y="3029786"/>
            <a:ext cx="2490248" cy="19050"/>
          </a:xfrm>
          <a:prstGeom prst="line">
            <a:avLst/>
          </a:prstGeom>
          <a:ln cap="flat" w="76200">
            <a:solidFill>
              <a:srgbClr val="7334F5"/>
            </a:solidFill>
            <a:prstDash val="solid"/>
            <a:headEnd type="none" len="sm" w="sm"/>
            <a:tailEnd type="none" len="sm" w="sm"/>
          </a:ln>
        </p:spPr>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0" r="0" b="0"/>
            </a:stretch>
          </a:blipFill>
        </p:spPr>
      </p:sp>
      <p:grpSp>
        <p:nvGrpSpPr>
          <p:cNvPr name="Group 3" id="3"/>
          <p:cNvGrpSpPr/>
          <p:nvPr/>
        </p:nvGrpSpPr>
        <p:grpSpPr>
          <a:xfrm rot="0">
            <a:off x="891542" y="3886834"/>
            <a:ext cx="3790937" cy="5179058"/>
            <a:chOff x="0" y="0"/>
            <a:chExt cx="3506466" cy="4790423"/>
          </a:xfrm>
        </p:grpSpPr>
        <p:sp>
          <p:nvSpPr>
            <p:cNvPr name="Freeform 4" id="4"/>
            <p:cNvSpPr/>
            <p:nvPr/>
          </p:nvSpPr>
          <p:spPr>
            <a:xfrm flipH="false" flipV="false" rot="0">
              <a:off x="0" y="0"/>
              <a:ext cx="3506467" cy="4790423"/>
            </a:xfrm>
            <a:custGeom>
              <a:avLst/>
              <a:gdLst/>
              <a:ahLst/>
              <a:cxnLst/>
              <a:rect r="r" b="b" t="t" l="l"/>
              <a:pathLst>
                <a:path h="4790423" w="3506467">
                  <a:moveTo>
                    <a:pt x="3382006" y="4790423"/>
                  </a:moveTo>
                  <a:lnTo>
                    <a:pt x="124460" y="4790423"/>
                  </a:lnTo>
                  <a:cubicBezTo>
                    <a:pt x="55880" y="4790423"/>
                    <a:pt x="0" y="4734543"/>
                    <a:pt x="0" y="4665963"/>
                  </a:cubicBezTo>
                  <a:lnTo>
                    <a:pt x="0" y="124460"/>
                  </a:lnTo>
                  <a:cubicBezTo>
                    <a:pt x="0" y="55880"/>
                    <a:pt x="55880" y="0"/>
                    <a:pt x="124460" y="0"/>
                  </a:cubicBezTo>
                  <a:lnTo>
                    <a:pt x="3382006" y="0"/>
                  </a:lnTo>
                  <a:cubicBezTo>
                    <a:pt x="3450586" y="0"/>
                    <a:pt x="3506467" y="55880"/>
                    <a:pt x="3506467" y="124460"/>
                  </a:cubicBezTo>
                  <a:lnTo>
                    <a:pt x="3506467" y="4665963"/>
                  </a:lnTo>
                  <a:cubicBezTo>
                    <a:pt x="3506467" y="4734543"/>
                    <a:pt x="3450586" y="4790423"/>
                    <a:pt x="3382006" y="4790423"/>
                  </a:cubicBezTo>
                  <a:close/>
                </a:path>
              </a:pathLst>
            </a:custGeom>
            <a:solidFill>
              <a:srgbClr val="FFFFFF"/>
            </a:solidFill>
          </p:spPr>
        </p:sp>
      </p:grpSp>
      <p:sp>
        <p:nvSpPr>
          <p:cNvPr name="TextBox 5" id="5"/>
          <p:cNvSpPr txBox="true"/>
          <p:nvPr/>
        </p:nvSpPr>
        <p:spPr>
          <a:xfrm rot="0">
            <a:off x="3712371" y="1028700"/>
            <a:ext cx="10863257" cy="1219200"/>
          </a:xfrm>
          <a:prstGeom prst="rect">
            <a:avLst/>
          </a:prstGeom>
        </p:spPr>
        <p:txBody>
          <a:bodyPr anchor="t" rtlCol="false" tIns="0" lIns="0" bIns="0" rIns="0">
            <a:spAutoFit/>
          </a:bodyPr>
          <a:lstStyle/>
          <a:p>
            <a:pPr algn="ctr" marL="0" indent="0" lvl="0">
              <a:lnSpc>
                <a:spcPts val="9600"/>
              </a:lnSpc>
              <a:spcBef>
                <a:spcPct val="0"/>
              </a:spcBef>
            </a:pPr>
            <a:r>
              <a:rPr lang="en-US" b="true" sz="8000">
                <a:solidFill>
                  <a:srgbClr val="F8FF00"/>
                </a:solidFill>
                <a:latin typeface="Open Sans Bold"/>
                <a:ea typeface="Open Sans Bold"/>
                <a:cs typeface="Open Sans Bold"/>
                <a:sym typeface="Open Sans Bold"/>
              </a:rPr>
              <a:t>Slide title goes here</a:t>
            </a:r>
          </a:p>
        </p:txBody>
      </p:sp>
      <p:sp>
        <p:nvSpPr>
          <p:cNvPr name="TextBox 6" id="6"/>
          <p:cNvSpPr txBox="true"/>
          <p:nvPr/>
        </p:nvSpPr>
        <p:spPr>
          <a:xfrm rot="0">
            <a:off x="1215262" y="4940915"/>
            <a:ext cx="2715079" cy="573405"/>
          </a:xfrm>
          <a:prstGeom prst="rect">
            <a:avLst/>
          </a:prstGeom>
        </p:spPr>
        <p:txBody>
          <a:bodyPr anchor="t" rtlCol="false" tIns="0" lIns="0" bIns="0" rIns="0">
            <a:spAutoFit/>
          </a:bodyPr>
          <a:lstStyle/>
          <a:p>
            <a:pPr algn="l" marL="0" indent="0" lvl="0">
              <a:lnSpc>
                <a:spcPts val="4680"/>
              </a:lnSpc>
              <a:spcBef>
                <a:spcPct val="0"/>
              </a:spcBef>
            </a:pPr>
            <a:r>
              <a:rPr lang="en-US" b="true" sz="3600">
                <a:solidFill>
                  <a:srgbClr val="363790"/>
                </a:solidFill>
                <a:latin typeface="Open Sans Bold"/>
                <a:ea typeface="Open Sans Bold"/>
                <a:cs typeface="Open Sans Bold"/>
                <a:sym typeface="Open Sans Bold"/>
              </a:rPr>
              <a:t>Topic Title</a:t>
            </a:r>
          </a:p>
        </p:txBody>
      </p:sp>
      <p:sp>
        <p:nvSpPr>
          <p:cNvPr name="TextBox 7" id="7"/>
          <p:cNvSpPr txBox="true"/>
          <p:nvPr/>
        </p:nvSpPr>
        <p:spPr>
          <a:xfrm rot="0">
            <a:off x="1215262" y="4120127"/>
            <a:ext cx="731749" cy="669036"/>
          </a:xfrm>
          <a:prstGeom prst="rect">
            <a:avLst/>
          </a:prstGeom>
        </p:spPr>
        <p:txBody>
          <a:bodyPr anchor="t" rtlCol="false" tIns="0" lIns="0" bIns="0" rIns="0">
            <a:spAutoFit/>
          </a:bodyPr>
          <a:lstStyle/>
          <a:p>
            <a:pPr algn="l" marL="0" indent="0" lvl="1">
              <a:lnSpc>
                <a:spcPts val="5652"/>
              </a:lnSpc>
              <a:spcBef>
                <a:spcPct val="0"/>
              </a:spcBef>
            </a:pPr>
            <a:r>
              <a:rPr lang="en-US" b="true" sz="3600" u="none">
                <a:solidFill>
                  <a:srgbClr val="7334F5"/>
                </a:solidFill>
                <a:latin typeface="Open Sauce Heavy"/>
                <a:ea typeface="Open Sauce Heavy"/>
                <a:cs typeface="Open Sauce Heavy"/>
                <a:sym typeface="Open Sauce Heavy"/>
              </a:rPr>
              <a:t>01</a:t>
            </a:r>
          </a:p>
        </p:txBody>
      </p:sp>
      <p:sp>
        <p:nvSpPr>
          <p:cNvPr name="TextBox 8" id="8"/>
          <p:cNvSpPr txBox="true"/>
          <p:nvPr/>
        </p:nvSpPr>
        <p:spPr>
          <a:xfrm rot="0">
            <a:off x="1240043" y="5889643"/>
            <a:ext cx="3008815" cy="2633098"/>
          </a:xfrm>
          <a:prstGeom prst="rect">
            <a:avLst/>
          </a:prstGeom>
        </p:spPr>
        <p:txBody>
          <a:bodyPr anchor="t" rtlCol="false" tIns="0" lIns="0" bIns="0" rIns="0">
            <a:spAutoFit/>
          </a:bodyPr>
          <a:lstStyle/>
          <a:p>
            <a:pPr algn="l" marL="0" indent="0" lvl="0">
              <a:lnSpc>
                <a:spcPts val="3470"/>
              </a:lnSpc>
              <a:spcBef>
                <a:spcPct val="0"/>
              </a:spcBef>
            </a:pPr>
            <a:r>
              <a:rPr lang="en-US" sz="2669">
                <a:solidFill>
                  <a:srgbClr val="363790"/>
                </a:solidFill>
                <a:latin typeface="Roboto Condensed"/>
                <a:ea typeface="Roboto Condensed"/>
                <a:cs typeface="Roboto Condensed"/>
                <a:sym typeface="Roboto Condensed"/>
              </a:rPr>
              <a:t>Your content should be placed here... Your content should be placed here... Your content should be placed here...</a:t>
            </a:r>
          </a:p>
        </p:txBody>
      </p:sp>
      <p:grpSp>
        <p:nvGrpSpPr>
          <p:cNvPr name="Group 9" id="9"/>
          <p:cNvGrpSpPr/>
          <p:nvPr/>
        </p:nvGrpSpPr>
        <p:grpSpPr>
          <a:xfrm rot="0">
            <a:off x="5206904" y="3886834"/>
            <a:ext cx="3790937" cy="5179058"/>
            <a:chOff x="0" y="0"/>
            <a:chExt cx="3506466" cy="4790423"/>
          </a:xfrm>
        </p:grpSpPr>
        <p:sp>
          <p:nvSpPr>
            <p:cNvPr name="Freeform 10" id="10"/>
            <p:cNvSpPr/>
            <p:nvPr/>
          </p:nvSpPr>
          <p:spPr>
            <a:xfrm flipH="false" flipV="false" rot="0">
              <a:off x="0" y="0"/>
              <a:ext cx="3506467" cy="4790423"/>
            </a:xfrm>
            <a:custGeom>
              <a:avLst/>
              <a:gdLst/>
              <a:ahLst/>
              <a:cxnLst/>
              <a:rect r="r" b="b" t="t" l="l"/>
              <a:pathLst>
                <a:path h="4790423" w="3506467">
                  <a:moveTo>
                    <a:pt x="3382006" y="4790423"/>
                  </a:moveTo>
                  <a:lnTo>
                    <a:pt x="124460" y="4790423"/>
                  </a:lnTo>
                  <a:cubicBezTo>
                    <a:pt x="55880" y="4790423"/>
                    <a:pt x="0" y="4734543"/>
                    <a:pt x="0" y="4665963"/>
                  </a:cubicBezTo>
                  <a:lnTo>
                    <a:pt x="0" y="124460"/>
                  </a:lnTo>
                  <a:cubicBezTo>
                    <a:pt x="0" y="55880"/>
                    <a:pt x="55880" y="0"/>
                    <a:pt x="124460" y="0"/>
                  </a:cubicBezTo>
                  <a:lnTo>
                    <a:pt x="3382006" y="0"/>
                  </a:lnTo>
                  <a:cubicBezTo>
                    <a:pt x="3450586" y="0"/>
                    <a:pt x="3506467" y="55880"/>
                    <a:pt x="3506467" y="124460"/>
                  </a:cubicBezTo>
                  <a:lnTo>
                    <a:pt x="3506467" y="4665963"/>
                  </a:lnTo>
                  <a:cubicBezTo>
                    <a:pt x="3506467" y="4734543"/>
                    <a:pt x="3450586" y="4790423"/>
                    <a:pt x="3382006" y="4790423"/>
                  </a:cubicBezTo>
                  <a:close/>
                </a:path>
              </a:pathLst>
            </a:custGeom>
            <a:solidFill>
              <a:srgbClr val="FFFFFF"/>
            </a:solidFill>
          </p:spPr>
        </p:sp>
      </p:grpSp>
      <p:sp>
        <p:nvSpPr>
          <p:cNvPr name="TextBox 11" id="11"/>
          <p:cNvSpPr txBox="true"/>
          <p:nvPr/>
        </p:nvSpPr>
        <p:spPr>
          <a:xfrm rot="0">
            <a:off x="5530623" y="4940915"/>
            <a:ext cx="2715079" cy="573405"/>
          </a:xfrm>
          <a:prstGeom prst="rect">
            <a:avLst/>
          </a:prstGeom>
        </p:spPr>
        <p:txBody>
          <a:bodyPr anchor="t" rtlCol="false" tIns="0" lIns="0" bIns="0" rIns="0">
            <a:spAutoFit/>
          </a:bodyPr>
          <a:lstStyle/>
          <a:p>
            <a:pPr algn="l" marL="0" indent="0" lvl="0">
              <a:lnSpc>
                <a:spcPts val="4680"/>
              </a:lnSpc>
              <a:spcBef>
                <a:spcPct val="0"/>
              </a:spcBef>
            </a:pPr>
            <a:r>
              <a:rPr lang="en-US" b="true" sz="3600">
                <a:solidFill>
                  <a:srgbClr val="363790"/>
                </a:solidFill>
                <a:latin typeface="Open Sans Bold"/>
                <a:ea typeface="Open Sans Bold"/>
                <a:cs typeface="Open Sans Bold"/>
                <a:sym typeface="Open Sans Bold"/>
              </a:rPr>
              <a:t>Topic Title</a:t>
            </a:r>
          </a:p>
        </p:txBody>
      </p:sp>
      <p:sp>
        <p:nvSpPr>
          <p:cNvPr name="TextBox 12" id="12"/>
          <p:cNvSpPr txBox="true"/>
          <p:nvPr/>
        </p:nvSpPr>
        <p:spPr>
          <a:xfrm rot="0">
            <a:off x="5530623" y="4120127"/>
            <a:ext cx="731749" cy="669036"/>
          </a:xfrm>
          <a:prstGeom prst="rect">
            <a:avLst/>
          </a:prstGeom>
        </p:spPr>
        <p:txBody>
          <a:bodyPr anchor="t" rtlCol="false" tIns="0" lIns="0" bIns="0" rIns="0">
            <a:spAutoFit/>
          </a:bodyPr>
          <a:lstStyle/>
          <a:p>
            <a:pPr algn="l" marL="0" indent="0" lvl="1">
              <a:lnSpc>
                <a:spcPts val="5652"/>
              </a:lnSpc>
              <a:spcBef>
                <a:spcPct val="0"/>
              </a:spcBef>
            </a:pPr>
            <a:r>
              <a:rPr lang="en-US" b="true" sz="3600" u="none">
                <a:solidFill>
                  <a:srgbClr val="7334F5"/>
                </a:solidFill>
                <a:latin typeface="Open Sauce Heavy"/>
                <a:ea typeface="Open Sauce Heavy"/>
                <a:cs typeface="Open Sauce Heavy"/>
                <a:sym typeface="Open Sauce Heavy"/>
              </a:rPr>
              <a:t>02</a:t>
            </a:r>
          </a:p>
        </p:txBody>
      </p:sp>
      <p:grpSp>
        <p:nvGrpSpPr>
          <p:cNvPr name="Group 13" id="13"/>
          <p:cNvGrpSpPr/>
          <p:nvPr/>
        </p:nvGrpSpPr>
        <p:grpSpPr>
          <a:xfrm rot="0">
            <a:off x="9521716" y="3886834"/>
            <a:ext cx="3790937" cy="5179058"/>
            <a:chOff x="0" y="0"/>
            <a:chExt cx="3506466" cy="4790423"/>
          </a:xfrm>
        </p:grpSpPr>
        <p:sp>
          <p:nvSpPr>
            <p:cNvPr name="Freeform 14" id="14"/>
            <p:cNvSpPr/>
            <p:nvPr/>
          </p:nvSpPr>
          <p:spPr>
            <a:xfrm flipH="false" flipV="false" rot="0">
              <a:off x="0" y="0"/>
              <a:ext cx="3506467" cy="4790423"/>
            </a:xfrm>
            <a:custGeom>
              <a:avLst/>
              <a:gdLst/>
              <a:ahLst/>
              <a:cxnLst/>
              <a:rect r="r" b="b" t="t" l="l"/>
              <a:pathLst>
                <a:path h="4790423" w="3506467">
                  <a:moveTo>
                    <a:pt x="3382006" y="4790423"/>
                  </a:moveTo>
                  <a:lnTo>
                    <a:pt x="124460" y="4790423"/>
                  </a:lnTo>
                  <a:cubicBezTo>
                    <a:pt x="55880" y="4790423"/>
                    <a:pt x="0" y="4734543"/>
                    <a:pt x="0" y="4665963"/>
                  </a:cubicBezTo>
                  <a:lnTo>
                    <a:pt x="0" y="124460"/>
                  </a:lnTo>
                  <a:cubicBezTo>
                    <a:pt x="0" y="55880"/>
                    <a:pt x="55880" y="0"/>
                    <a:pt x="124460" y="0"/>
                  </a:cubicBezTo>
                  <a:lnTo>
                    <a:pt x="3382006" y="0"/>
                  </a:lnTo>
                  <a:cubicBezTo>
                    <a:pt x="3450586" y="0"/>
                    <a:pt x="3506467" y="55880"/>
                    <a:pt x="3506467" y="124460"/>
                  </a:cubicBezTo>
                  <a:lnTo>
                    <a:pt x="3506467" y="4665963"/>
                  </a:lnTo>
                  <a:cubicBezTo>
                    <a:pt x="3506467" y="4734543"/>
                    <a:pt x="3450586" y="4790423"/>
                    <a:pt x="3382006" y="4790423"/>
                  </a:cubicBezTo>
                  <a:close/>
                </a:path>
              </a:pathLst>
            </a:custGeom>
            <a:solidFill>
              <a:srgbClr val="FFFFFF"/>
            </a:solidFill>
          </p:spPr>
        </p:sp>
      </p:grpSp>
      <p:sp>
        <p:nvSpPr>
          <p:cNvPr name="TextBox 15" id="15"/>
          <p:cNvSpPr txBox="true"/>
          <p:nvPr/>
        </p:nvSpPr>
        <p:spPr>
          <a:xfrm rot="0">
            <a:off x="9845435" y="4940915"/>
            <a:ext cx="2715079" cy="573405"/>
          </a:xfrm>
          <a:prstGeom prst="rect">
            <a:avLst/>
          </a:prstGeom>
        </p:spPr>
        <p:txBody>
          <a:bodyPr anchor="t" rtlCol="false" tIns="0" lIns="0" bIns="0" rIns="0">
            <a:spAutoFit/>
          </a:bodyPr>
          <a:lstStyle/>
          <a:p>
            <a:pPr algn="l" marL="0" indent="0" lvl="0">
              <a:lnSpc>
                <a:spcPts val="4680"/>
              </a:lnSpc>
              <a:spcBef>
                <a:spcPct val="0"/>
              </a:spcBef>
            </a:pPr>
            <a:r>
              <a:rPr lang="en-US" b="true" sz="3600">
                <a:solidFill>
                  <a:srgbClr val="363790"/>
                </a:solidFill>
                <a:latin typeface="Open Sans Bold"/>
                <a:ea typeface="Open Sans Bold"/>
                <a:cs typeface="Open Sans Bold"/>
                <a:sym typeface="Open Sans Bold"/>
              </a:rPr>
              <a:t>Topic Title</a:t>
            </a:r>
          </a:p>
        </p:txBody>
      </p:sp>
      <p:sp>
        <p:nvSpPr>
          <p:cNvPr name="TextBox 16" id="16"/>
          <p:cNvSpPr txBox="true"/>
          <p:nvPr/>
        </p:nvSpPr>
        <p:spPr>
          <a:xfrm rot="0">
            <a:off x="9845435" y="4120127"/>
            <a:ext cx="731749" cy="669036"/>
          </a:xfrm>
          <a:prstGeom prst="rect">
            <a:avLst/>
          </a:prstGeom>
        </p:spPr>
        <p:txBody>
          <a:bodyPr anchor="t" rtlCol="false" tIns="0" lIns="0" bIns="0" rIns="0">
            <a:spAutoFit/>
          </a:bodyPr>
          <a:lstStyle/>
          <a:p>
            <a:pPr algn="l" marL="0" indent="0" lvl="1">
              <a:lnSpc>
                <a:spcPts val="5652"/>
              </a:lnSpc>
              <a:spcBef>
                <a:spcPct val="0"/>
              </a:spcBef>
            </a:pPr>
            <a:r>
              <a:rPr lang="en-US" b="true" sz="3600" u="none">
                <a:solidFill>
                  <a:srgbClr val="7334F5"/>
                </a:solidFill>
                <a:latin typeface="Open Sauce Heavy"/>
                <a:ea typeface="Open Sauce Heavy"/>
                <a:cs typeface="Open Sauce Heavy"/>
                <a:sym typeface="Open Sauce Heavy"/>
              </a:rPr>
              <a:t>03</a:t>
            </a:r>
          </a:p>
        </p:txBody>
      </p:sp>
      <p:grpSp>
        <p:nvGrpSpPr>
          <p:cNvPr name="Group 17" id="17"/>
          <p:cNvGrpSpPr/>
          <p:nvPr/>
        </p:nvGrpSpPr>
        <p:grpSpPr>
          <a:xfrm rot="0">
            <a:off x="13836527" y="3886834"/>
            <a:ext cx="3790937" cy="5179058"/>
            <a:chOff x="0" y="0"/>
            <a:chExt cx="3506466" cy="4790423"/>
          </a:xfrm>
        </p:grpSpPr>
        <p:sp>
          <p:nvSpPr>
            <p:cNvPr name="Freeform 18" id="18"/>
            <p:cNvSpPr/>
            <p:nvPr/>
          </p:nvSpPr>
          <p:spPr>
            <a:xfrm flipH="false" flipV="false" rot="0">
              <a:off x="0" y="0"/>
              <a:ext cx="3506467" cy="4790423"/>
            </a:xfrm>
            <a:custGeom>
              <a:avLst/>
              <a:gdLst/>
              <a:ahLst/>
              <a:cxnLst/>
              <a:rect r="r" b="b" t="t" l="l"/>
              <a:pathLst>
                <a:path h="4790423" w="3506467">
                  <a:moveTo>
                    <a:pt x="3382006" y="4790423"/>
                  </a:moveTo>
                  <a:lnTo>
                    <a:pt x="124460" y="4790423"/>
                  </a:lnTo>
                  <a:cubicBezTo>
                    <a:pt x="55880" y="4790423"/>
                    <a:pt x="0" y="4734543"/>
                    <a:pt x="0" y="4665963"/>
                  </a:cubicBezTo>
                  <a:lnTo>
                    <a:pt x="0" y="124460"/>
                  </a:lnTo>
                  <a:cubicBezTo>
                    <a:pt x="0" y="55880"/>
                    <a:pt x="55880" y="0"/>
                    <a:pt x="124460" y="0"/>
                  </a:cubicBezTo>
                  <a:lnTo>
                    <a:pt x="3382006" y="0"/>
                  </a:lnTo>
                  <a:cubicBezTo>
                    <a:pt x="3450586" y="0"/>
                    <a:pt x="3506467" y="55880"/>
                    <a:pt x="3506467" y="124460"/>
                  </a:cubicBezTo>
                  <a:lnTo>
                    <a:pt x="3506467" y="4665963"/>
                  </a:lnTo>
                  <a:cubicBezTo>
                    <a:pt x="3506467" y="4734543"/>
                    <a:pt x="3450586" y="4790423"/>
                    <a:pt x="3382006" y="4790423"/>
                  </a:cubicBezTo>
                  <a:close/>
                </a:path>
              </a:pathLst>
            </a:custGeom>
            <a:solidFill>
              <a:srgbClr val="FFFFFF"/>
            </a:solidFill>
          </p:spPr>
        </p:sp>
      </p:grpSp>
      <p:sp>
        <p:nvSpPr>
          <p:cNvPr name="TextBox 19" id="19"/>
          <p:cNvSpPr txBox="true"/>
          <p:nvPr/>
        </p:nvSpPr>
        <p:spPr>
          <a:xfrm rot="0">
            <a:off x="14160247" y="4940915"/>
            <a:ext cx="2715079" cy="573405"/>
          </a:xfrm>
          <a:prstGeom prst="rect">
            <a:avLst/>
          </a:prstGeom>
        </p:spPr>
        <p:txBody>
          <a:bodyPr anchor="t" rtlCol="false" tIns="0" lIns="0" bIns="0" rIns="0">
            <a:spAutoFit/>
          </a:bodyPr>
          <a:lstStyle/>
          <a:p>
            <a:pPr algn="l" marL="0" indent="0" lvl="0">
              <a:lnSpc>
                <a:spcPts val="4680"/>
              </a:lnSpc>
              <a:spcBef>
                <a:spcPct val="0"/>
              </a:spcBef>
            </a:pPr>
            <a:r>
              <a:rPr lang="en-US" b="true" sz="3600">
                <a:solidFill>
                  <a:srgbClr val="363790"/>
                </a:solidFill>
                <a:latin typeface="Open Sans Bold"/>
                <a:ea typeface="Open Sans Bold"/>
                <a:cs typeface="Open Sans Bold"/>
                <a:sym typeface="Open Sans Bold"/>
              </a:rPr>
              <a:t>Topic Title</a:t>
            </a:r>
          </a:p>
        </p:txBody>
      </p:sp>
      <p:sp>
        <p:nvSpPr>
          <p:cNvPr name="TextBox 20" id="20"/>
          <p:cNvSpPr txBox="true"/>
          <p:nvPr/>
        </p:nvSpPr>
        <p:spPr>
          <a:xfrm rot="0">
            <a:off x="14160247" y="4120127"/>
            <a:ext cx="731749" cy="669036"/>
          </a:xfrm>
          <a:prstGeom prst="rect">
            <a:avLst/>
          </a:prstGeom>
        </p:spPr>
        <p:txBody>
          <a:bodyPr anchor="t" rtlCol="false" tIns="0" lIns="0" bIns="0" rIns="0">
            <a:spAutoFit/>
          </a:bodyPr>
          <a:lstStyle/>
          <a:p>
            <a:pPr algn="l" marL="0" indent="0" lvl="1">
              <a:lnSpc>
                <a:spcPts val="5652"/>
              </a:lnSpc>
              <a:spcBef>
                <a:spcPct val="0"/>
              </a:spcBef>
            </a:pPr>
            <a:r>
              <a:rPr lang="en-US" b="true" sz="3600" u="none">
                <a:solidFill>
                  <a:srgbClr val="7334F5"/>
                </a:solidFill>
                <a:latin typeface="Open Sauce Heavy"/>
                <a:ea typeface="Open Sauce Heavy"/>
                <a:cs typeface="Open Sauce Heavy"/>
                <a:sym typeface="Open Sauce Heavy"/>
              </a:rPr>
              <a:t>04</a:t>
            </a:r>
          </a:p>
        </p:txBody>
      </p:sp>
      <p:sp>
        <p:nvSpPr>
          <p:cNvPr name="TextBox 21" id="21"/>
          <p:cNvSpPr txBox="true"/>
          <p:nvPr/>
        </p:nvSpPr>
        <p:spPr>
          <a:xfrm rot="0">
            <a:off x="5597965" y="5889643"/>
            <a:ext cx="3008815" cy="2633098"/>
          </a:xfrm>
          <a:prstGeom prst="rect">
            <a:avLst/>
          </a:prstGeom>
        </p:spPr>
        <p:txBody>
          <a:bodyPr anchor="t" rtlCol="false" tIns="0" lIns="0" bIns="0" rIns="0">
            <a:spAutoFit/>
          </a:bodyPr>
          <a:lstStyle/>
          <a:p>
            <a:pPr algn="l" marL="0" indent="0" lvl="0">
              <a:lnSpc>
                <a:spcPts val="3470"/>
              </a:lnSpc>
              <a:spcBef>
                <a:spcPct val="0"/>
              </a:spcBef>
            </a:pPr>
            <a:r>
              <a:rPr lang="en-US" sz="2669">
                <a:solidFill>
                  <a:srgbClr val="363790"/>
                </a:solidFill>
                <a:latin typeface="Roboto Condensed"/>
                <a:ea typeface="Roboto Condensed"/>
                <a:cs typeface="Roboto Condensed"/>
                <a:sym typeface="Roboto Condensed"/>
              </a:rPr>
              <a:t>Your content should be placed here... Your content should be placed here... Your content should be placed here...</a:t>
            </a:r>
          </a:p>
        </p:txBody>
      </p:sp>
      <p:sp>
        <p:nvSpPr>
          <p:cNvPr name="TextBox 22" id="22"/>
          <p:cNvSpPr txBox="true"/>
          <p:nvPr/>
        </p:nvSpPr>
        <p:spPr>
          <a:xfrm rot="0">
            <a:off x="9955887" y="5889643"/>
            <a:ext cx="3008815" cy="2633098"/>
          </a:xfrm>
          <a:prstGeom prst="rect">
            <a:avLst/>
          </a:prstGeom>
        </p:spPr>
        <p:txBody>
          <a:bodyPr anchor="t" rtlCol="false" tIns="0" lIns="0" bIns="0" rIns="0">
            <a:spAutoFit/>
          </a:bodyPr>
          <a:lstStyle/>
          <a:p>
            <a:pPr algn="l" marL="0" indent="0" lvl="0">
              <a:lnSpc>
                <a:spcPts val="3470"/>
              </a:lnSpc>
              <a:spcBef>
                <a:spcPct val="0"/>
              </a:spcBef>
            </a:pPr>
            <a:r>
              <a:rPr lang="en-US" sz="2669">
                <a:solidFill>
                  <a:srgbClr val="363790"/>
                </a:solidFill>
                <a:latin typeface="Roboto Condensed"/>
                <a:ea typeface="Roboto Condensed"/>
                <a:cs typeface="Roboto Condensed"/>
                <a:sym typeface="Roboto Condensed"/>
              </a:rPr>
              <a:t>Your content should be placed here... Your content should be placed here... Your content should be placed here...</a:t>
            </a:r>
          </a:p>
        </p:txBody>
      </p:sp>
      <p:sp>
        <p:nvSpPr>
          <p:cNvPr name="TextBox 23" id="23"/>
          <p:cNvSpPr txBox="true"/>
          <p:nvPr/>
        </p:nvSpPr>
        <p:spPr>
          <a:xfrm rot="0">
            <a:off x="14313809" y="5889643"/>
            <a:ext cx="3008815" cy="2633098"/>
          </a:xfrm>
          <a:prstGeom prst="rect">
            <a:avLst/>
          </a:prstGeom>
        </p:spPr>
        <p:txBody>
          <a:bodyPr anchor="t" rtlCol="false" tIns="0" lIns="0" bIns="0" rIns="0">
            <a:spAutoFit/>
          </a:bodyPr>
          <a:lstStyle/>
          <a:p>
            <a:pPr algn="l" marL="0" indent="0" lvl="0">
              <a:lnSpc>
                <a:spcPts val="3470"/>
              </a:lnSpc>
              <a:spcBef>
                <a:spcPct val="0"/>
              </a:spcBef>
            </a:pPr>
            <a:r>
              <a:rPr lang="en-US" sz="2669">
                <a:solidFill>
                  <a:srgbClr val="363790"/>
                </a:solidFill>
                <a:latin typeface="Roboto Condensed"/>
                <a:ea typeface="Roboto Condensed"/>
                <a:cs typeface="Roboto Condensed"/>
                <a:sym typeface="Roboto Condensed"/>
              </a:rPr>
              <a:t>Your content should be placed here... Your content should be placed here... Your content should be placed here...</a:t>
            </a:r>
          </a:p>
        </p:txBody>
      </p:sp>
      <p:sp>
        <p:nvSpPr>
          <p:cNvPr name="AutoShape 24" id="24"/>
          <p:cNvSpPr/>
          <p:nvPr/>
        </p:nvSpPr>
        <p:spPr>
          <a:xfrm>
            <a:off x="8180867" y="2882060"/>
            <a:ext cx="2396317" cy="0"/>
          </a:xfrm>
          <a:prstGeom prst="line">
            <a:avLst/>
          </a:prstGeom>
          <a:ln cap="flat" w="76200">
            <a:solidFill>
              <a:srgbClr val="F8FF00"/>
            </a:solidFill>
            <a:prstDash val="solid"/>
            <a:headEnd type="none" len="sm" w="sm"/>
            <a:tailEnd type="none" len="sm" w="sm"/>
          </a:ln>
        </p:spPr>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0" r="0" b="0"/>
            </a:stretch>
          </a:blipFill>
        </p:spPr>
      </p:sp>
      <p:sp>
        <p:nvSpPr>
          <p:cNvPr name="TextBox 3" id="3"/>
          <p:cNvSpPr txBox="true"/>
          <p:nvPr/>
        </p:nvSpPr>
        <p:spPr>
          <a:xfrm rot="0">
            <a:off x="666954" y="2750391"/>
            <a:ext cx="17064834" cy="7285355"/>
          </a:xfrm>
          <a:prstGeom prst="rect">
            <a:avLst/>
          </a:prstGeom>
        </p:spPr>
        <p:txBody>
          <a:bodyPr anchor="t" rtlCol="false" tIns="0" lIns="0" bIns="0" rIns="0">
            <a:spAutoFit/>
          </a:bodyPr>
          <a:lstStyle/>
          <a:p>
            <a:pPr algn="l">
              <a:lnSpc>
                <a:spcPts val="2419"/>
              </a:lnSpc>
            </a:pPr>
            <a:r>
              <a:rPr lang="en-US" sz="2199" b="true">
                <a:solidFill>
                  <a:srgbClr val="7334F5"/>
                </a:solidFill>
                <a:latin typeface="Open Sans Bold"/>
                <a:ea typeface="Open Sans Bold"/>
                <a:cs typeface="Open Sans Bold"/>
                <a:sym typeface="Open Sans Bold"/>
              </a:rPr>
              <a:t>To receive CEU points, you must add the US$25 processing fee to your registration.</a:t>
            </a:r>
          </a:p>
          <a:p>
            <a:pPr algn="l">
              <a:lnSpc>
                <a:spcPts val="2419"/>
              </a:lnSpc>
            </a:pPr>
            <a:r>
              <a:rPr lang="en-US" sz="2199">
                <a:solidFill>
                  <a:srgbClr val="363790"/>
                </a:solidFill>
                <a:latin typeface="Open Sans"/>
                <a:ea typeface="Open Sans"/>
                <a:cs typeface="Open Sans"/>
                <a:sym typeface="Open Sans"/>
              </a:rPr>
              <a:t>All CEU participants are required to complete the session evaluation, five question assessment and CEU session code for each session attended. After passing the test, your electronic CEU certificate can be downloaded from the Attendee Service Center.</a:t>
            </a:r>
          </a:p>
          <a:p>
            <a:pPr algn="l">
              <a:lnSpc>
                <a:spcPts val="2419"/>
              </a:lnSpc>
            </a:pPr>
          </a:p>
          <a:p>
            <a:pPr algn="l">
              <a:lnSpc>
                <a:spcPts val="2419"/>
              </a:lnSpc>
            </a:pPr>
          </a:p>
          <a:p>
            <a:pPr algn="l">
              <a:lnSpc>
                <a:spcPts val="2419"/>
              </a:lnSpc>
            </a:pPr>
            <a:r>
              <a:rPr lang="en-US" sz="2199" b="true">
                <a:solidFill>
                  <a:srgbClr val="7334F5"/>
                </a:solidFill>
                <a:latin typeface="Open Sans Bold"/>
                <a:ea typeface="Open Sans Bold"/>
                <a:cs typeface="Open Sans Bold"/>
                <a:sym typeface="Open Sans Bold"/>
              </a:rPr>
              <a:t>Managing CEUs Instructions*:</a:t>
            </a:r>
          </a:p>
          <a:p>
            <a:pPr algn="l" marL="474979" indent="-237490" lvl="1">
              <a:lnSpc>
                <a:spcPts val="2419"/>
              </a:lnSpc>
              <a:buFont typeface="Arial"/>
              <a:buChar char="•"/>
            </a:pPr>
            <a:r>
              <a:rPr lang="en-US" sz="2199">
                <a:solidFill>
                  <a:srgbClr val="363790"/>
                </a:solidFill>
                <a:latin typeface="Open Sans"/>
                <a:ea typeface="Open Sans"/>
                <a:cs typeface="Open Sans"/>
                <a:sym typeface="Open Sans"/>
              </a:rPr>
              <a:t>Log into the Attendee Service Center.</a:t>
            </a:r>
          </a:p>
          <a:p>
            <a:pPr algn="l" marL="474979" indent="-237490" lvl="1">
              <a:lnSpc>
                <a:spcPts val="2419"/>
              </a:lnSpc>
              <a:buFont typeface="Arial"/>
              <a:buChar char="•"/>
            </a:pPr>
            <a:r>
              <a:rPr lang="en-US" sz="2199">
                <a:solidFill>
                  <a:srgbClr val="363790"/>
                </a:solidFill>
                <a:latin typeface="Open Sans"/>
                <a:ea typeface="Open Sans"/>
                <a:cs typeface="Open Sans"/>
                <a:sym typeface="Open Sans"/>
              </a:rPr>
              <a:t>Your log-in information was sent to you when you registered for the conference.</a:t>
            </a:r>
          </a:p>
          <a:p>
            <a:pPr algn="l" marL="474979" indent="-237490" lvl="1">
              <a:lnSpc>
                <a:spcPts val="2419"/>
              </a:lnSpc>
              <a:buFont typeface="Arial"/>
              <a:buChar char="•"/>
            </a:pPr>
            <a:r>
              <a:rPr lang="en-US" sz="2199">
                <a:solidFill>
                  <a:srgbClr val="363790"/>
                </a:solidFill>
                <a:latin typeface="Open Sans"/>
                <a:ea typeface="Open Sans"/>
                <a:cs typeface="Open Sans"/>
                <a:sym typeface="Open Sans"/>
              </a:rPr>
              <a:t>Click “Start CEU Process” on the left-hand side.</a:t>
            </a:r>
          </a:p>
          <a:p>
            <a:pPr algn="l" marL="474979" indent="-237490" lvl="1">
              <a:lnSpc>
                <a:spcPts val="2419"/>
              </a:lnSpc>
              <a:buFont typeface="Arial"/>
              <a:buChar char="•"/>
            </a:pPr>
            <a:r>
              <a:rPr lang="en-US" sz="2199">
                <a:solidFill>
                  <a:srgbClr val="363790"/>
                </a:solidFill>
                <a:latin typeface="Open Sans"/>
                <a:ea typeface="Open Sans"/>
                <a:cs typeface="Open Sans"/>
                <a:sym typeface="Open Sans"/>
              </a:rPr>
              <a:t>Click “Start” next to the session you attended.</a:t>
            </a:r>
          </a:p>
          <a:p>
            <a:pPr algn="l" marL="474979" indent="-237490" lvl="1">
              <a:lnSpc>
                <a:spcPts val="2419"/>
              </a:lnSpc>
              <a:buFont typeface="Arial"/>
              <a:buChar char="•"/>
            </a:pPr>
            <a:r>
              <a:rPr lang="en-US" sz="2199">
                <a:solidFill>
                  <a:srgbClr val="363790"/>
                </a:solidFill>
                <a:latin typeface="Open Sans"/>
                <a:ea typeface="Open Sans"/>
                <a:cs typeface="Open Sans"/>
                <a:sym typeface="Open Sans"/>
              </a:rPr>
              <a:t>Complete the session evaluation.</a:t>
            </a:r>
          </a:p>
          <a:p>
            <a:pPr algn="l" marL="474979" indent="-237490" lvl="1">
              <a:lnSpc>
                <a:spcPts val="2419"/>
              </a:lnSpc>
              <a:buFont typeface="Arial"/>
              <a:buChar char="•"/>
            </a:pPr>
            <a:r>
              <a:rPr lang="en-US" sz="2199">
                <a:solidFill>
                  <a:srgbClr val="363790"/>
                </a:solidFill>
                <a:latin typeface="Open Sans"/>
                <a:ea typeface="Open Sans"/>
                <a:cs typeface="Open Sans"/>
                <a:sym typeface="Open Sans"/>
              </a:rPr>
              <a:t>Complete the five-question assessment and CEU session code.</a:t>
            </a:r>
          </a:p>
          <a:p>
            <a:pPr algn="l" marL="474979" indent="-237490" lvl="1">
              <a:lnSpc>
                <a:spcPts val="2419"/>
              </a:lnSpc>
              <a:buFont typeface="Arial"/>
              <a:buChar char="•"/>
            </a:pPr>
            <a:r>
              <a:rPr lang="en-US" sz="2199">
                <a:solidFill>
                  <a:srgbClr val="363790"/>
                </a:solidFill>
                <a:latin typeface="Open Sans"/>
                <a:ea typeface="Open Sans"/>
                <a:cs typeface="Open Sans"/>
                <a:sym typeface="Open Sans"/>
              </a:rPr>
              <a:t>After passing the test, your attendance will be verified, and a certificate can be downloaded from the Attendee Service Center.</a:t>
            </a:r>
          </a:p>
          <a:p>
            <a:pPr algn="l">
              <a:lnSpc>
                <a:spcPts val="2419"/>
              </a:lnSpc>
            </a:pPr>
            <a:r>
              <a:rPr lang="en-US" sz="2199">
                <a:solidFill>
                  <a:srgbClr val="363790"/>
                </a:solidFill>
                <a:latin typeface="Open Sans"/>
                <a:ea typeface="Open Sans"/>
                <a:cs typeface="Open Sans"/>
                <a:sym typeface="Open Sans"/>
              </a:rPr>
              <a:t> </a:t>
            </a:r>
          </a:p>
          <a:p>
            <a:pPr algn="l">
              <a:lnSpc>
                <a:spcPts val="2419"/>
              </a:lnSpc>
            </a:pPr>
            <a:r>
              <a:rPr lang="en-US" sz="2199">
                <a:solidFill>
                  <a:srgbClr val="363790"/>
                </a:solidFill>
                <a:latin typeface="Open Sans"/>
                <a:ea typeface="Open Sans"/>
                <a:cs typeface="Open Sans"/>
                <a:sym typeface="Open Sans"/>
              </a:rPr>
              <a:t>*If you wish to receive CEUs or LUs for other organizations, you must contact those organizations for instructions on reporting credit hours.</a:t>
            </a:r>
          </a:p>
          <a:p>
            <a:pPr algn="l">
              <a:lnSpc>
                <a:spcPts val="2419"/>
              </a:lnSpc>
            </a:pPr>
            <a:r>
              <a:rPr lang="en-US" sz="2199">
                <a:solidFill>
                  <a:srgbClr val="363790"/>
                </a:solidFill>
                <a:latin typeface="Open Sans"/>
                <a:ea typeface="Open Sans"/>
                <a:cs typeface="Open Sans"/>
                <a:sym typeface="Open Sans"/>
              </a:rPr>
              <a:t> </a:t>
            </a:r>
          </a:p>
          <a:p>
            <a:pPr algn="l">
              <a:lnSpc>
                <a:spcPts val="2419"/>
              </a:lnSpc>
            </a:pPr>
            <a:r>
              <a:rPr lang="en-US" sz="2199" b="true">
                <a:solidFill>
                  <a:srgbClr val="7334F5"/>
                </a:solidFill>
                <a:latin typeface="Open Sans Bold"/>
                <a:ea typeface="Open Sans Bold"/>
                <a:cs typeface="Open Sans Bold"/>
                <a:sym typeface="Open Sans Bold"/>
              </a:rPr>
              <a:t>To receive 1 CFM Maintenance Activity (6 required for recertification)</a:t>
            </a:r>
          </a:p>
          <a:p>
            <a:pPr algn="l">
              <a:lnSpc>
                <a:spcPts val="2419"/>
              </a:lnSpc>
            </a:pPr>
            <a:r>
              <a:rPr lang="en-US" sz="2199" b="true">
                <a:solidFill>
                  <a:srgbClr val="7334F5"/>
                </a:solidFill>
                <a:latin typeface="Open Sans Bold"/>
                <a:ea typeface="Open Sans Bold"/>
                <a:cs typeface="Open Sans Bold"/>
                <a:sym typeface="Open Sans Bold"/>
              </a:rPr>
              <a:t>CEUs are not a requirement for CFM maintenance activities.</a:t>
            </a:r>
          </a:p>
          <a:p>
            <a:pPr algn="l">
              <a:lnSpc>
                <a:spcPts val="2419"/>
              </a:lnSpc>
            </a:pPr>
            <a:r>
              <a:rPr lang="en-US" sz="2199">
                <a:solidFill>
                  <a:srgbClr val="363790"/>
                </a:solidFill>
                <a:latin typeface="Open Sans"/>
                <a:ea typeface="Open Sans"/>
                <a:cs typeface="Open Sans"/>
                <a:sym typeface="Open Sans"/>
              </a:rPr>
              <a:t>Record your attendance for the three-day conference on your CFM Recertification Form in CAMP. </a:t>
            </a:r>
          </a:p>
          <a:p>
            <a:pPr algn="l">
              <a:lnSpc>
                <a:spcPts val="2419"/>
              </a:lnSpc>
            </a:pPr>
            <a:r>
              <a:rPr lang="en-US" sz="2199">
                <a:solidFill>
                  <a:srgbClr val="363790"/>
                </a:solidFill>
                <a:latin typeface="Open Sans"/>
                <a:ea typeface="Open Sans"/>
                <a:cs typeface="Open Sans"/>
                <a:sym typeface="Open Sans"/>
              </a:rPr>
              <a:t>Credentials Staff can verify your attendance.</a:t>
            </a:r>
          </a:p>
          <a:p>
            <a:pPr algn="l">
              <a:lnSpc>
                <a:spcPts val="2419"/>
              </a:lnSpc>
            </a:pPr>
            <a:r>
              <a:rPr lang="en-US" sz="2199">
                <a:solidFill>
                  <a:srgbClr val="363790"/>
                </a:solidFill>
                <a:latin typeface="Open Sans"/>
                <a:ea typeface="Open Sans"/>
                <a:cs typeface="Open Sans"/>
                <a:sym typeface="Open Sans"/>
              </a:rPr>
              <a:t>At re-certification time, submit your completed CFM Recertification Form.</a:t>
            </a:r>
          </a:p>
          <a:p>
            <a:pPr algn="l">
              <a:lnSpc>
                <a:spcPts val="2309"/>
              </a:lnSpc>
            </a:pPr>
          </a:p>
          <a:p>
            <a:pPr algn="l" marL="0" indent="0" lvl="0">
              <a:lnSpc>
                <a:spcPts val="2309"/>
              </a:lnSpc>
              <a:spcBef>
                <a:spcPct val="0"/>
              </a:spcBef>
            </a:pPr>
          </a:p>
        </p:txBody>
      </p:sp>
      <p:sp>
        <p:nvSpPr>
          <p:cNvPr name="TextBox 4" id="4"/>
          <p:cNvSpPr txBox="true"/>
          <p:nvPr/>
        </p:nvSpPr>
        <p:spPr>
          <a:xfrm rot="0">
            <a:off x="2206829" y="853004"/>
            <a:ext cx="15239508" cy="774707"/>
          </a:xfrm>
          <a:prstGeom prst="rect">
            <a:avLst/>
          </a:prstGeom>
        </p:spPr>
        <p:txBody>
          <a:bodyPr anchor="t" rtlCol="false" tIns="0" lIns="0" bIns="0" rIns="0">
            <a:spAutoFit/>
          </a:bodyPr>
          <a:lstStyle/>
          <a:p>
            <a:pPr algn="l" marL="0" indent="0" lvl="0">
              <a:lnSpc>
                <a:spcPts val="6050"/>
              </a:lnSpc>
            </a:pPr>
            <a:r>
              <a:rPr lang="en-US" b="true" sz="5500">
                <a:solidFill>
                  <a:srgbClr val="363790"/>
                </a:solidFill>
                <a:latin typeface="Open Sans Bold"/>
                <a:ea typeface="Open Sans Bold"/>
                <a:cs typeface="Open Sans Bold"/>
                <a:sym typeface="Open Sans Bold"/>
              </a:rPr>
              <a:t>CEUs &amp; CFM® Maintenance Requirements </a:t>
            </a:r>
          </a:p>
        </p:txBody>
      </p:sp>
      <p:sp>
        <p:nvSpPr>
          <p:cNvPr name="TextBox 5" id="5"/>
          <p:cNvSpPr txBox="true"/>
          <p:nvPr/>
        </p:nvSpPr>
        <p:spPr>
          <a:xfrm rot="0">
            <a:off x="4573712" y="1919811"/>
            <a:ext cx="9140577" cy="1099820"/>
          </a:xfrm>
          <a:prstGeom prst="rect">
            <a:avLst/>
          </a:prstGeom>
        </p:spPr>
        <p:txBody>
          <a:bodyPr anchor="t" rtlCol="false" tIns="0" lIns="0" bIns="0" rIns="0">
            <a:spAutoFit/>
          </a:bodyPr>
          <a:lstStyle/>
          <a:p>
            <a:pPr algn="ctr">
              <a:lnSpc>
                <a:spcPts val="4480"/>
              </a:lnSpc>
            </a:pPr>
            <a:r>
              <a:rPr lang="en-US" sz="3200" b="true">
                <a:solidFill>
                  <a:srgbClr val="363790"/>
                </a:solidFill>
                <a:latin typeface="Open Sans Bold"/>
                <a:ea typeface="Open Sans Bold"/>
                <a:cs typeface="Open Sans Bold"/>
                <a:sym typeface="Open Sans Bold"/>
              </a:rPr>
              <a:t>CEU CODE FOR THIS SESSION: </a:t>
            </a:r>
            <a:r>
              <a:rPr lang="en-US" sz="3200" b="true">
                <a:solidFill>
                  <a:srgbClr val="F954B7"/>
                </a:solidFill>
                <a:latin typeface="Open Sans Bold"/>
                <a:ea typeface="Open Sans Bold"/>
                <a:cs typeface="Open Sans Bold"/>
                <a:sym typeface="Open Sans Bold"/>
              </a:rPr>
              <a:t>&lt;add CEU code&gt;</a:t>
            </a:r>
          </a:p>
          <a:p>
            <a:pPr algn="ctr">
              <a:lnSpc>
                <a:spcPts val="4480"/>
              </a:lnSpc>
            </a:pP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0" r="0" b="0"/>
            </a:stretch>
          </a:blipFill>
        </p:spPr>
      </p:sp>
      <p:sp>
        <p:nvSpPr>
          <p:cNvPr name="TextBox 3" id="3"/>
          <p:cNvSpPr txBox="true"/>
          <p:nvPr/>
        </p:nvSpPr>
        <p:spPr>
          <a:xfrm rot="0">
            <a:off x="2532340" y="1084942"/>
            <a:ext cx="11730777" cy="4457191"/>
          </a:xfrm>
          <a:prstGeom prst="rect">
            <a:avLst/>
          </a:prstGeom>
        </p:spPr>
        <p:txBody>
          <a:bodyPr anchor="t" rtlCol="false" tIns="0" lIns="0" bIns="0" rIns="0">
            <a:spAutoFit/>
          </a:bodyPr>
          <a:lstStyle/>
          <a:p>
            <a:pPr algn="l" marL="0" indent="0" lvl="0">
              <a:lnSpc>
                <a:spcPts val="8827"/>
              </a:lnSpc>
            </a:pPr>
            <a:r>
              <a:rPr lang="en-US" sz="6790">
                <a:solidFill>
                  <a:srgbClr val="363790"/>
                </a:solidFill>
                <a:latin typeface="Roboto"/>
                <a:ea typeface="Roboto"/>
                <a:cs typeface="Roboto"/>
                <a:sym typeface="Roboto"/>
              </a:rPr>
              <a:t>We value your feedback! Please take the time to evaluate sessions on </a:t>
            </a:r>
          </a:p>
          <a:p>
            <a:pPr algn="l" marL="0" indent="0" lvl="0">
              <a:lnSpc>
                <a:spcPts val="8827"/>
              </a:lnSpc>
            </a:pPr>
            <a:r>
              <a:rPr lang="en-US" sz="6790">
                <a:solidFill>
                  <a:srgbClr val="363790"/>
                </a:solidFill>
                <a:latin typeface="Roboto"/>
                <a:ea typeface="Roboto"/>
                <a:cs typeface="Roboto"/>
                <a:sym typeface="Roboto"/>
              </a:rPr>
              <a:t>the Mobile App.</a:t>
            </a:r>
          </a:p>
        </p:txBody>
      </p:sp>
      <p:sp>
        <p:nvSpPr>
          <p:cNvPr name="TextBox 4" id="4"/>
          <p:cNvSpPr txBox="true"/>
          <p:nvPr/>
        </p:nvSpPr>
        <p:spPr>
          <a:xfrm rot="0">
            <a:off x="2532340" y="6553602"/>
            <a:ext cx="11730777" cy="2562731"/>
          </a:xfrm>
          <a:prstGeom prst="rect">
            <a:avLst/>
          </a:prstGeom>
        </p:spPr>
        <p:txBody>
          <a:bodyPr anchor="t" rtlCol="false" tIns="0" lIns="0" bIns="0" rIns="0">
            <a:spAutoFit/>
          </a:bodyPr>
          <a:lstStyle/>
          <a:p>
            <a:pPr algn="l" marL="0" indent="0" lvl="0">
              <a:lnSpc>
                <a:spcPts val="4105"/>
              </a:lnSpc>
            </a:pPr>
            <a:r>
              <a:rPr lang="en-US" sz="2736" u="none">
                <a:solidFill>
                  <a:srgbClr val="000000"/>
                </a:solidFill>
                <a:latin typeface="Roboto"/>
                <a:ea typeface="Roboto"/>
                <a:cs typeface="Roboto"/>
                <a:sym typeface="Roboto"/>
              </a:rPr>
              <a:t>1. Log into your Mobile App. </a:t>
            </a:r>
          </a:p>
          <a:p>
            <a:pPr algn="l" marL="0" indent="0" lvl="0">
              <a:lnSpc>
                <a:spcPts val="4105"/>
              </a:lnSpc>
            </a:pPr>
            <a:r>
              <a:rPr lang="en-US" sz="2736" u="none">
                <a:solidFill>
                  <a:srgbClr val="000000"/>
                </a:solidFill>
                <a:latin typeface="Roboto"/>
                <a:ea typeface="Roboto"/>
                <a:cs typeface="Roboto"/>
                <a:sym typeface="Roboto"/>
              </a:rPr>
              <a:t>2. Access the current session.</a:t>
            </a:r>
          </a:p>
          <a:p>
            <a:pPr algn="l" marL="0" indent="0" lvl="0">
              <a:lnSpc>
                <a:spcPts val="4105"/>
              </a:lnSpc>
            </a:pPr>
            <a:r>
              <a:rPr lang="en-US" sz="2736" u="none">
                <a:solidFill>
                  <a:srgbClr val="000000"/>
                </a:solidFill>
                <a:latin typeface="Roboto"/>
                <a:ea typeface="Roboto"/>
                <a:cs typeface="Roboto"/>
                <a:sym typeface="Roboto"/>
              </a:rPr>
              <a:t>3. Click on “Session Feedback” to rate the session.</a:t>
            </a:r>
          </a:p>
          <a:p>
            <a:pPr algn="l" marL="0" indent="0" lvl="0">
              <a:lnSpc>
                <a:spcPts val="4105"/>
              </a:lnSpc>
            </a:pPr>
          </a:p>
          <a:p>
            <a:pPr algn="l" marL="0" indent="0" lvl="0">
              <a:lnSpc>
                <a:spcPts val="4105"/>
              </a:lnSpc>
            </a:pPr>
            <a:r>
              <a:rPr lang="en-US" sz="2736" u="none">
                <a:solidFill>
                  <a:srgbClr val="000000"/>
                </a:solidFill>
                <a:latin typeface="Roboto"/>
                <a:ea typeface="Roboto"/>
                <a:cs typeface="Roboto"/>
                <a:sym typeface="Roboto"/>
              </a:rPr>
              <a:t>Thank you for your participation!</a:t>
            </a:r>
          </a:p>
        </p:txBody>
      </p:sp>
      <p:sp>
        <p:nvSpPr>
          <p:cNvPr name="AutoShape 5" id="5"/>
          <p:cNvSpPr/>
          <p:nvPr/>
        </p:nvSpPr>
        <p:spPr>
          <a:xfrm rot="0">
            <a:off x="2532340" y="6003892"/>
            <a:ext cx="1839993" cy="73333"/>
          </a:xfrm>
          <a:prstGeom prst="rect">
            <a:avLst/>
          </a:prstGeom>
          <a:solidFill>
            <a:srgbClr val="7334F5"/>
          </a:solidFill>
        </p:spPr>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0" r="0" b="0"/>
            </a:stretch>
          </a:blipFill>
        </p:spPr>
      </p:sp>
      <p:sp>
        <p:nvSpPr>
          <p:cNvPr name="TextBox 3" id="3"/>
          <p:cNvSpPr txBox="true"/>
          <p:nvPr/>
        </p:nvSpPr>
        <p:spPr>
          <a:xfrm rot="0">
            <a:off x="771525" y="2994659"/>
            <a:ext cx="16744950" cy="3724911"/>
          </a:xfrm>
          <a:prstGeom prst="rect">
            <a:avLst/>
          </a:prstGeom>
        </p:spPr>
        <p:txBody>
          <a:bodyPr anchor="t" rtlCol="false" tIns="0" lIns="0" bIns="0" rIns="0">
            <a:spAutoFit/>
          </a:bodyPr>
          <a:lstStyle/>
          <a:p>
            <a:pPr algn="ctr" marL="0" indent="0" lvl="0">
              <a:lnSpc>
                <a:spcPts val="30414"/>
              </a:lnSpc>
              <a:spcBef>
                <a:spcPct val="0"/>
              </a:spcBef>
            </a:pPr>
            <a:r>
              <a:rPr lang="en-US" b="true" sz="21724" u="none">
                <a:solidFill>
                  <a:srgbClr val="363790"/>
                </a:solidFill>
                <a:latin typeface="Open Sans Bold"/>
                <a:ea typeface="Open Sans Bold"/>
                <a:cs typeface="Open Sans Bold"/>
                <a:sym typeface="Open Sans Bold"/>
              </a:rPr>
              <a:t>Thank you!</a:t>
            </a:r>
          </a:p>
        </p:txBody>
      </p:sp>
      <p:sp>
        <p:nvSpPr>
          <p:cNvPr name="TextBox 4" id="4"/>
          <p:cNvSpPr txBox="true"/>
          <p:nvPr/>
        </p:nvSpPr>
        <p:spPr>
          <a:xfrm rot="0">
            <a:off x="3449806" y="2079667"/>
            <a:ext cx="11388388" cy="565150"/>
          </a:xfrm>
          <a:prstGeom prst="rect">
            <a:avLst/>
          </a:prstGeom>
        </p:spPr>
        <p:txBody>
          <a:bodyPr anchor="t" rtlCol="false" tIns="0" lIns="0" bIns="0" rIns="0">
            <a:spAutoFit/>
          </a:bodyPr>
          <a:lstStyle/>
          <a:p>
            <a:pPr algn="ctr">
              <a:lnSpc>
                <a:spcPts val="4399"/>
              </a:lnSpc>
            </a:pPr>
            <a:r>
              <a:rPr lang="en-US" sz="3999">
                <a:solidFill>
                  <a:srgbClr val="363790"/>
                </a:solidFill>
                <a:latin typeface="Open Sans"/>
                <a:ea typeface="Open Sans"/>
                <a:cs typeface="Open Sans"/>
                <a:sym typeface="Open Sans"/>
              </a:rPr>
              <a:t>Write the presenter's name</a:t>
            </a:r>
          </a:p>
        </p:txBody>
      </p:sp>
      <p:sp>
        <p:nvSpPr>
          <p:cNvPr name="TextBox 5" id="5"/>
          <p:cNvSpPr txBox="true"/>
          <p:nvPr/>
        </p:nvSpPr>
        <p:spPr>
          <a:xfrm rot="0">
            <a:off x="-310489" y="6655558"/>
            <a:ext cx="11388388" cy="774700"/>
          </a:xfrm>
          <a:prstGeom prst="rect">
            <a:avLst/>
          </a:prstGeom>
        </p:spPr>
        <p:txBody>
          <a:bodyPr anchor="t" rtlCol="false" tIns="0" lIns="0" bIns="0" rIns="0">
            <a:spAutoFit/>
          </a:bodyPr>
          <a:lstStyle/>
          <a:p>
            <a:pPr algn="ctr" marL="0" indent="0" lvl="0">
              <a:lnSpc>
                <a:spcPts val="6049"/>
              </a:lnSpc>
              <a:spcBef>
                <a:spcPct val="0"/>
              </a:spcBef>
            </a:pPr>
            <a:r>
              <a:rPr lang="en-US" sz="5499">
                <a:solidFill>
                  <a:srgbClr val="363790"/>
                </a:solidFill>
                <a:latin typeface="Open Sans"/>
                <a:ea typeface="Open Sans"/>
                <a:cs typeface="Open Sans"/>
                <a:sym typeface="Open Sans"/>
              </a:rPr>
              <a:t>for attending!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DAGgT70TSaI</dc:identifier>
  <dcterms:modified xsi:type="dcterms:W3CDTF">2011-08-01T06:04:30Z</dcterms:modified>
  <cp:revision>1</cp:revision>
  <dc:title>WW25 Speaker PPT Template</dc:title>
</cp:coreProperties>
</file>